
<file path=[Content_Types].xml><?xml version="1.0" encoding="utf-8"?>
<Types xmlns="http://schemas.openxmlformats.org/package/2006/content-types">
  <Override PartName="/ppt/slideLayouts/slideLayout30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969.xml" ContentType="application/vnd.openxmlformats-officedocument.presentationml.slideLayout+xml"/>
  <Override PartName="/ppt/slideLayouts/slideLayout1188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994.xml" ContentType="application/vnd.openxmlformats-officedocument.presentationml.slideLayout+xml"/>
  <Override PartName="/ppt/slideLayouts/slideLayout1043.xml" ContentType="application/vnd.openxmlformats-officedocument.presentationml.slideLayout+xml"/>
  <Override PartName="/ppt/slideMasters/slideMaster55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1119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theme/theme76.xml" ContentType="application/vnd.openxmlformats-officedocument.theme+xml"/>
  <Override PartName="/ppt/slideLayouts/slideLayout925.xml" ContentType="application/vnd.openxmlformats-officedocument.presentationml.slideLayout+xml"/>
  <Override PartName="/ppt/slideLayouts/slideLayout1144.xml" ContentType="application/vnd.openxmlformats-officedocument.presentationml.slideLayout+xml"/>
  <Override PartName="/ppt/theme/theme108.xml" ContentType="application/vnd.openxmlformats-officedocument.theme+xml"/>
  <Override PartName="/ppt/slideMasters/slideMaster80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272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950.xml" ContentType="application/vnd.openxmlformats-officedocument.presentationml.slideLayout+xml"/>
  <Override PartName="/ppt/slideLayouts/slideLayout1059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slideLayouts/slideLayout679.xml" ContentType="application/vnd.openxmlformats-officedocument.presentationml.slideLayout+xml"/>
  <Override PartName="/ppt/slideLayouts/slideLayout1100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1084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890.xml" ContentType="application/vnd.openxmlformats-officedocument.presentationml.slideLayout+xml"/>
  <Override PartName="/ppt/slideLayouts/slideLayout1015.xml" ContentType="application/vnd.openxmlformats-officedocument.presentationml.slideLayout+xml"/>
  <Default Extension="png" ContentType="image/png"/>
  <Override PartName="/ppt/slideMasters/slideMaster96.xml" ContentType="application/vnd.openxmlformats-officedocument.presentationml.slideMaster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966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1040.xml" ContentType="application/vnd.openxmlformats-officedocument.presentationml.slideLayout+xml"/>
  <Override PartName="/ppt/slideLayouts/slideLayout1185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48.xml" ContentType="application/vnd.openxmlformats-officedocument.theme+xml"/>
  <Override PartName="/ppt/slideLayouts/slideLayout660.xml" ContentType="application/vnd.openxmlformats-officedocument.presentationml.slideLayout+xml"/>
  <Override PartName="/ppt/slideLayouts/slideLayout991.xml" ContentType="application/vnd.openxmlformats-officedocument.presentationml.slideLayout+xml"/>
  <Override PartName="/ppt/slideLayouts/slideLayout1116.xml" ContentType="application/vnd.openxmlformats-officedocument.presentationml.slideLayout+xml"/>
  <Override PartName="/ppt/slideMasters/slideMaster52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theme/theme73.xml" ContentType="application/vnd.openxmlformats-officedocument.theme+xml"/>
  <Override PartName="/ppt/slideLayouts/slideLayout922.xml" ContentType="application/vnd.openxmlformats-officedocument.presentationml.slideLayout+xml"/>
  <Override PartName="/ppt/theme/theme105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1141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105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1081.xml" ContentType="application/vnd.openxmlformats-officedocument.presentationml.slideLayout+xml"/>
  <Override PartName="/ppt/slideMasters/slideMaster68.xml" ContentType="application/vnd.openxmlformats-officedocument.presentationml.slideMaster+xml"/>
  <Override PartName="/ppt/slideLayouts/slideLayout37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938.xml" ContentType="application/vnd.openxmlformats-officedocument.presentationml.slideLayout+xml"/>
  <Override PartName="/ppt/theme/theme89.xml" ContentType="application/vnd.openxmlformats-officedocument.theme+xml"/>
  <Override PartName="/ppt/slideLayouts/slideLayout1157.xml" ContentType="application/vnd.openxmlformats-officedocument.presentationml.slideLayout+xml"/>
  <Override PartName="/ppt/slideMasters/slideMaster93.xml" ContentType="application/vnd.openxmlformats-officedocument.presentationml.slideMaster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101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963.xml" ContentType="application/vnd.openxmlformats-officedocument.presentationml.slideLayout+xml"/>
  <Override PartName="/ppt/slideLayouts/slideLayout1182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Layouts/slideLayout471.xml" ContentType="application/vnd.openxmlformats-officedocument.presentationml.slideLayout+xml"/>
  <Override PartName="/ppt/theme/theme45.xml" ContentType="application/vnd.openxmlformats-officedocument.theme+xml"/>
  <Override PartName="/ppt/slideLayouts/slideLayout708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878.xml" ContentType="application/vnd.openxmlformats-officedocument.presentationml.slideLayout+xml"/>
  <Override PartName="/ppt/slideLayouts/slideLayout1097.xml" ContentType="application/vnd.openxmlformats-officedocument.presentationml.slideLayout+xml"/>
  <Override PartName="/ppt/slideLayouts/slideLayout1113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572.xml" ContentType="application/vnd.openxmlformats-officedocument.presentationml.slideLayout+xml"/>
  <Override PartName="/ppt/theme/theme70.xml" ContentType="application/vnd.openxmlformats-officedocument.theme+xml"/>
  <Override PartName="/ppt/slideLayouts/slideLayout809.xml" ContentType="application/vnd.openxmlformats-officedocument.presentationml.slideLayout+xml"/>
  <Override PartName="/ppt/theme/theme102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102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979.xml" ContentType="application/vnd.openxmlformats-officedocument.presentationml.slideLayout+xml"/>
  <Override PartName="/ppt/slideLayouts/slideLayout1053.xml" ContentType="application/vnd.openxmlformats-officedocument.presentationml.slideLayout+xml"/>
  <Override PartName="/ppt/slideLayouts/slideLayout1198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1129.xml" ContentType="application/vnd.openxmlformats-officedocument.presentationml.slideLayout+xml"/>
  <Override PartName="/ppt/slideMasters/slideMaster65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theme/theme86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935.xml" ContentType="application/vnd.openxmlformats-officedocument.presentationml.slideLayout+xml"/>
  <Override PartName="/ppt/slideLayouts/slideLayout1154.xml" ContentType="application/vnd.openxmlformats-officedocument.presentationml.slideLayout+xml"/>
  <Override PartName="/ppt/slideMasters/slideMaster90.xml" ContentType="application/vnd.openxmlformats-officedocument.presentationml.slideMaster+xml"/>
  <Override PartName="/ppt/theme/theme17.xml" ContentType="application/vnd.openxmlformats-officedocument.theme+xml"/>
  <Override PartName="/ppt/slideLayouts/slideLayout44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960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theme/theme42.xml" ContentType="application/vnd.openxmlformats-officedocument.theme+xml"/>
  <Override PartName="/ppt/slideLayouts/slideLayout519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1069.xml" ContentType="application/vnd.openxmlformats-officedocument.presentationml.slideLayout+xml"/>
  <Override PartName="/ppt/slideMasters/slideMaster104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1110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1094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1025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976.xml" ContentType="application/vnd.openxmlformats-officedocument.presentationml.slideLayout+xml"/>
  <Override PartName="/ppt/slideLayouts/slideLayout1195.xml" ContentType="application/vnd.openxmlformats-officedocument.presentationml.slideLayout+xml"/>
  <Override PartName="/ppt/slideMasters/slideMaster37.xml" ContentType="application/vnd.openxmlformats-officedocument.presentationml.slideMaster+xml"/>
  <Override PartName="/ppt/slideLayouts/slideLayout15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58.xml" ContentType="application/vnd.openxmlformats-officedocument.theme+xml"/>
  <Override PartName="/ppt/slideLayouts/slideLayout670.xml" ContentType="application/vnd.openxmlformats-officedocument.presentationml.slideLayout+xml"/>
  <Override PartName="/ppt/slideLayouts/slideLayout1050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907.xml" ContentType="application/vnd.openxmlformats-officedocument.presentationml.slideLayout+xml"/>
  <Override PartName="/ppt/slideLayouts/slideLayout1126.xml" ContentType="application/vnd.openxmlformats-officedocument.presentationml.slideLayout+xml"/>
  <Override PartName="/ppt/slideMasters/slideMaster62.xml" ContentType="application/vnd.openxmlformats-officedocument.presentationml.slideMaster+xml"/>
  <Override PartName="/ppt/slideLayouts/slideLayout31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746.xml" ContentType="application/vnd.openxmlformats-officedocument.presentationml.slideLayout+xml"/>
  <Override PartName="/ppt/theme/theme83.xml" ContentType="application/vnd.openxmlformats-officedocument.theme+xml"/>
  <Override PartName="/ppt/slideLayouts/slideLayout932.xml" ContentType="application/vnd.openxmlformats-officedocument.presentationml.slideLayout+xml"/>
  <Override PartName="/ppt/slideLayouts/slideLayout1151.xml" ContentType="application/vnd.openxmlformats-officedocument.presentationml.slideLayout+xml"/>
  <Override PartName="/ppt/theme/theme14.xml" ContentType="application/vnd.openxmlformats-officedocument.theme+xml"/>
  <Override PartName="/ppt/slideLayouts/slideLayout440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Masters/slideMaster101.xml" ContentType="application/vnd.openxmlformats-officedocument.presentationml.slideMaster+xml"/>
  <Override PartName="/ppt/theme/theme6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1066.xml" ContentType="application/vnd.openxmlformats-officedocument.presentationml.slideLayout+xml"/>
  <Override PartName="/ppt/slideMasters/slideMaster78.xml" ContentType="application/vnd.openxmlformats-officedocument.presentationml.slideMaster+xml"/>
  <Override PartName="/ppt/slideLayouts/slideLayout194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109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948.xml" ContentType="application/vnd.openxmlformats-officedocument.presentationml.slideLayout+xml"/>
  <Override PartName="/ppt/theme/theme99.xml" ContentType="application/vnd.openxmlformats-officedocument.theme+xml"/>
  <Override PartName="/ppt/slideLayouts/slideLayout1167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1022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Layouts/slideLayout150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973.xml" ContentType="application/vnd.openxmlformats-officedocument.presentationml.slideLayout+xml"/>
  <Override PartName="/ppt/slideLayouts/slideLayout1192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theme/theme55.xml" ContentType="application/vnd.openxmlformats-officedocument.theme+xml"/>
  <Override PartName="/ppt/slideLayouts/slideLayout718.xml" ContentType="application/vnd.openxmlformats-officedocument.presentationml.slideLayout+xml"/>
  <Override PartName="/ppt/slideLayouts/slideLayout904.xml" ContentType="application/vnd.openxmlformats-officedocument.presentationml.slideLayout+xml"/>
  <Override PartName="/ppt/slideLayouts/slideLayout1123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theme/theme80.xml" ContentType="application/vnd.openxmlformats-officedocument.theme+xml"/>
  <Override PartName="/ppt/slideLayouts/slideLayout888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1038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32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9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1063.xml" ContentType="application/vnd.openxmlformats-officedocument.presentationml.slideLayout+xml"/>
  <Override PartName="/ppt/theme/theme3.xml" ContentType="application/vnd.openxmlformats-officedocument.theme+xml"/>
  <Override PartName="/ppt/slideLayouts/slideLayout35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1139.xml" ContentType="application/vnd.openxmlformats-officedocument.presentationml.slideLayout+xml"/>
  <Override PartName="/ppt/slideMasters/slideMaster75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945.xml" ContentType="application/vnd.openxmlformats-officedocument.presentationml.slideLayout+xml"/>
  <Override PartName="/ppt/theme/theme96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1164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529.xml" ContentType="application/vnd.openxmlformats-officedocument.presentationml.slideLayout+xml"/>
  <Override PartName="/ppt/slideLayouts/slideLayout970.xml" ContentType="application/vnd.openxmlformats-officedocument.presentationml.slideLayout+xml"/>
  <Override PartName="/ppt/slideMasters/slideMaster31.xml" ContentType="application/vnd.openxmlformats-officedocument.presentationml.slideMaster+xml"/>
  <Override PartName="/ppt/commentAuthors.xml" ContentType="application/vnd.openxmlformats-officedocument.presentationml.commentAuthors+xml"/>
  <Override PartName="/ppt/slideLayouts/slideLayout368.xml" ContentType="application/vnd.openxmlformats-officedocument.presentationml.slideLayout+xml"/>
  <Override PartName="/ppt/theme/theme52.xml" ContentType="application/vnd.openxmlformats-officedocument.theme+xml"/>
  <Override PartName="/ppt/slideLayouts/slideLayout715.xml" ContentType="application/vnd.openxmlformats-officedocument.presentationml.slideLayout+xml"/>
  <Override PartName="/ppt/slideLayouts/slideLayout901.xml" ContentType="application/vnd.openxmlformats-officedocument.presentationml.slideLayout+xml"/>
  <Override PartName="/ppt/slideLayouts/slideLayout1079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22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885.xml" ContentType="application/vnd.openxmlformats-officedocument.presentationml.slideLayout+xml"/>
  <Override PartName="/ppt/slideLayouts/slideLayout1120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103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986.xml" ContentType="application/vnd.openxmlformats-officedocument.presentationml.slideLayout+xml"/>
  <Override PartName="/ppt/slideLayouts/slideLayout1060.xml" ContentType="application/vnd.openxmlformats-officedocument.presentationml.slideLayout+xml"/>
  <Override PartName="/ppt/slideMasters/slideMaster47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680.xml" ContentType="application/vnd.openxmlformats-officedocument.presentationml.slideLayout+xml"/>
  <Override PartName="/ppt/theme/theme68.xml" ContentType="application/vnd.openxmlformats-officedocument.theme+xml"/>
  <Override PartName="/ppt/slideLayouts/slideLayout917.xml" ContentType="application/vnd.openxmlformats-officedocument.presentationml.slideLayout+xml"/>
  <Override PartName="/ppt/slideMasters/slideMaster72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theme/theme93.xml" ContentType="application/vnd.openxmlformats-officedocument.theme+xml"/>
  <Override PartName="/ppt/slideLayouts/slideLayout1136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942.xml" ContentType="application/vnd.openxmlformats-officedocument.presentationml.slideLayout+xml"/>
  <Override PartName="/ppt/slideLayouts/slideLayout1161.xml" ContentType="application/vnd.openxmlformats-officedocument.presentationml.slideLayout+xml"/>
  <Override PartName="/ppt/theme/theme24.xml" ContentType="application/vnd.openxmlformats-officedocument.theme+xml"/>
  <Override PartName="/ppt/slideLayouts/slideLayout45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107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20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1007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958.xml" ContentType="application/vnd.openxmlformats-officedocument.presentationml.slideLayout+xml"/>
  <Override PartName="/ppt/slideLayouts/slideLayout1032.xml" ContentType="application/vnd.openxmlformats-officedocument.presentationml.slideLayout+xml"/>
  <Override PartName="/ppt/slideLayouts/slideLayout1177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983.xml" ContentType="application/vnd.openxmlformats-officedocument.presentationml.slideLayout+xml"/>
  <Override PartName="/ppt/slideLayouts/slideLayout1108.xml" ContentType="application/vnd.openxmlformats-officedocument.presentationml.slideLayout+xml"/>
  <Override PartName="/ppt/slideMasters/slideMaster44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theme/theme65.xml" ContentType="application/vnd.openxmlformats-officedocument.theme+xml"/>
  <Override PartName="/ppt/slideLayouts/slideLayout728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898.xml" ContentType="application/vnd.openxmlformats-officedocument.presentationml.slideLayout+xml"/>
  <Override PartName="/ppt/slideLayouts/slideLayout914.xml" ContentType="application/vnd.openxmlformats-officedocument.presentationml.slideLayout+xml"/>
  <Override PartName="/ppt/slideLayouts/slideLayout1133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theme/theme90.xml" ContentType="application/vnd.openxmlformats-officedocument.theme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1048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999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1073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1004.xml" ContentType="application/vnd.openxmlformats-officedocument.presentationml.slideLayout+xml"/>
  <Override PartName="/ppt/slideLayouts/slideLayout1149.xml" ContentType="application/vnd.openxmlformats-officedocument.presentationml.slideLayout+xml"/>
  <Override PartName="/ppt/slideMasters/slideMaster85.xml" ContentType="application/vnd.openxmlformats-officedocument.presentationml.slideMaster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955.xml" ContentType="application/vnd.openxmlformats-officedocument.presentationml.slideLayout+xml"/>
  <Override PartName="/ppt/slideLayouts/slideLayout1174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132.xml" ContentType="application/vnd.openxmlformats-officedocument.presentationml.slideLayout+xml"/>
  <Override PartName="/ppt/theme/theme37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81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0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980.xml" ContentType="application/vnd.openxmlformats-officedocument.presentationml.slideLayout+xml"/>
  <Override PartName="/ppt/slideLayouts/slideLayout1089.xml" ContentType="application/vnd.openxmlformats-officedocument.presentationml.slideLayout+xml"/>
  <Override PartName="/ppt/slideLayouts/slideLayout1105.xml" ContentType="application/vnd.openxmlformats-officedocument.presentationml.slideLayout+xml"/>
  <Override PartName="/ppt/slideMasters/slideMaster4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62.xml" ContentType="application/vnd.openxmlformats-officedocument.theme+xml"/>
  <Override PartName="/ppt/slideLayouts/slideLayout725.xml" ContentType="application/vnd.openxmlformats-officedocument.presentationml.slideLayout+xml"/>
  <Override PartName="/ppt/slideLayouts/slideLayout911.xml" ContentType="application/vnd.openxmlformats-officedocument.presentationml.slideLayout+xml"/>
  <Override PartName="/ppt/slideLayouts/slideLayout1130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895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1045.xml" ContentType="application/vnd.openxmlformats-officedocument.presentationml.slideLayout+xml"/>
  <Override PartName="/ppt/slideMasters/slideMaster57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996.xml" ContentType="application/vnd.openxmlformats-officedocument.presentationml.slideLayout+xml"/>
  <Override PartName="/ppt/slideLayouts/slideLayout1070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theme/theme78.xml" ContentType="application/vnd.openxmlformats-officedocument.theme+xml"/>
  <Override PartName="/ppt/slideLayouts/slideLayout927.xml" ContentType="application/vnd.openxmlformats-officedocument.presentationml.slideLayout+xml"/>
  <Override PartName="/ppt/slideLayouts/slideLayout1146.xml" ContentType="application/vnd.openxmlformats-officedocument.presentationml.slideLayout+xml"/>
  <Override PartName="/ppt/slideMasters/slideMaster82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1001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952.xml" ContentType="application/vnd.openxmlformats-officedocument.presentationml.slideLayout+xml"/>
  <Override PartName="/ppt/slideLayouts/slideLayout117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theme/theme34.xml" ContentType="application/vnd.openxmlformats-officedocument.theme+xml"/>
  <Override PartName="/ppt/slideLayouts/slideLayout791.xml" ContentType="application/vnd.openxmlformats-officedocument.presentationml.slideLayout+xml"/>
  <Override PartName="/ppt/slideLayouts/slideLayout1102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1086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892.xml" ContentType="application/vnd.openxmlformats-officedocument.presentationml.slideLayout+xml"/>
  <Override PartName="/ppt/slideLayouts/slideLayout1017.xml" ContentType="application/vnd.openxmlformats-officedocument.presentationml.slideLayout+xml"/>
  <Override PartName="/ppt/slideMasters/slideMaster98.xml" ContentType="application/vnd.openxmlformats-officedocument.presentationml.slideMaster+xml"/>
  <Override PartName="/ppt/slideLayouts/slideLayout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968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Layouts/slideLayout14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1042.xml" ContentType="application/vnd.openxmlformats-officedocument.presentationml.slideLayout+xml"/>
  <Override PartName="/ppt/slideLayouts/slideLayout1187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993.xml" ContentType="application/vnd.openxmlformats-officedocument.presentationml.slideLayout+xml"/>
  <Override PartName="/ppt/slideLayouts/slideLayout1118.xml" ContentType="application/vnd.openxmlformats-officedocument.presentationml.slideLayout+xml"/>
  <Override PartName="/ppt/slideMasters/slideMaster5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theme/theme75.xml" ContentType="application/vnd.openxmlformats-officedocument.theme+xml"/>
  <Override PartName="/ppt/slideLayouts/slideLayout924.xml" ContentType="application/vnd.openxmlformats-officedocument.presentationml.slideLayout+xml"/>
  <Override PartName="/ppt/theme/theme10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1143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Masters/slideMaster10.xml" ContentType="application/vnd.openxmlformats-officedocument.presentationml.slideMaster+xml"/>
  <Override PartName="/ppt/theme/theme31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105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108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Masters/slideMaster95.xml" ContentType="application/vnd.openxmlformats-officedocument.presentationml.slideMaster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1014.xml" ContentType="application/vnd.openxmlformats-officedocument.presentationml.slideLayout+xml"/>
  <Override PartName="/ppt/slideLayouts/slideLayout1159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965.xml" ContentType="application/vnd.openxmlformats-officedocument.presentationml.slideLayout+xml"/>
  <Override PartName="/ppt/slideLayouts/slideLayout1184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Layouts/slideLayout473.xml" ContentType="application/vnd.openxmlformats-officedocument.presentationml.slideLayout+xml"/>
  <Override PartName="/ppt/theme/theme47.xml" ContentType="application/vnd.openxmlformats-officedocument.theme+xml"/>
  <Override PartName="/ppt/slideLayouts/slideLayout990.xml" ContentType="application/vnd.openxmlformats-officedocument.presentationml.slideLayout+xml"/>
  <Override PartName="/ppt/slideMasters/slideMaster51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1099.xml" ContentType="application/vnd.openxmlformats-officedocument.presentationml.slideLayout+xml"/>
  <Override PartName="/ppt/slideLayouts/slideLayout1115.xml" ContentType="application/vnd.openxmlformats-officedocument.presentationml.slideLayout+xml"/>
  <Override PartName="/docProps/custom.xml" ContentType="application/vnd.openxmlformats-officedocument.custom-properties+xml"/>
  <Override PartName="/ppt/slideLayouts/slideLayout243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574.xml" ContentType="application/vnd.openxmlformats-officedocument.presentationml.slideLayout+xml"/>
  <Override PartName="/ppt/theme/theme72.xml" ContentType="application/vnd.openxmlformats-officedocument.theme+xml"/>
  <Override PartName="/ppt/slideLayouts/slideLayout921.xml" ContentType="application/vnd.openxmlformats-officedocument.presentationml.slideLayout+xml"/>
  <Override PartName="/ppt/slideLayouts/slideLayout1140.xml" ContentType="application/vnd.openxmlformats-officedocument.presentationml.slideLayout+xml"/>
  <Override PartName="/ppt/theme/theme104.xml" ContentType="application/vnd.openxmlformats-officedocument.theme+xml"/>
  <Override PartName="/ppt/slideLayouts/slideLayout31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158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1055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Masters/slideMaster67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861.xml" ContentType="application/vnd.openxmlformats-officedocument.presentationml.slideLayout+xml"/>
  <Override PartName="/ppt/theme/theme88.xml" ContentType="application/vnd.openxmlformats-officedocument.theme+xml"/>
  <Override PartName="/ppt/slideLayouts/slideLayout108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937.xml" ContentType="application/vnd.openxmlformats-officedocument.presentationml.slideLayout+xml"/>
  <Override PartName="/ppt/slideLayouts/slideLayout1011.xml" ContentType="application/vnd.openxmlformats-officedocument.presentationml.slideLayout+xml"/>
  <Override PartName="/ppt/slideLayouts/slideLayout1156.xml" ContentType="application/vnd.openxmlformats-officedocument.presentationml.slideLayout+xml"/>
  <Override PartName="/ppt/slideMasters/slideMaster92.xml" ContentType="application/vnd.openxmlformats-officedocument.presentationml.slideMaster+xml"/>
  <Override PartName="/ppt/slideLayouts/slideLayout61.xml" ContentType="application/vnd.openxmlformats-officedocument.presentationml.slideLayout+xml"/>
  <Override PartName="/ppt/theme/theme19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962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284.xml" ContentType="application/vnd.openxmlformats-officedocument.presentationml.slideLayout+xml"/>
  <Override PartName="/ppt/slideLayouts/slideLayout470.xml" ContentType="application/vnd.openxmlformats-officedocument.presentationml.slideLayout+xml"/>
  <Override PartName="/ppt/theme/theme44.xml" ContentType="application/vnd.openxmlformats-officedocument.theme+xml"/>
  <Override PartName="/ppt/slideLayouts/slideLayout707.xml" ContentType="application/vnd.openxmlformats-officedocument.presentationml.slideLayout+xml"/>
  <Override PartName="/ppt/slideLayouts/slideLayout1181.xml" ContentType="application/vnd.openxmlformats-officedocument.presentationml.slideLayout+xml"/>
  <Override PartName="/ppt/slideMasters/slideMaster106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1112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1096.xml" ContentType="application/vnd.openxmlformats-officedocument.presentationml.slideLayout+xml"/>
  <Override PartName="/ppt/theme/theme101.xml" ContentType="application/vnd.openxmlformats-officedocument.theme+xml"/>
  <Override PartName="/ppt/slideLayouts/slideLayout24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1027.xml" ContentType="application/vnd.openxmlformats-officedocument.presentationml.slideLayout+xml"/>
  <Override PartName="/docProps/core.xml" ContentType="application/vnd.openxmlformats-package.core-properties+xml"/>
  <Override PartName="/ppt/slideLayouts/slideLayout77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978.xml" ContentType="application/vnd.openxmlformats-officedocument.presentationml.slideLayout+xml"/>
  <Override PartName="/ppt/slideLayouts/slideLayout119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80.xml" ContentType="application/vnd.openxmlformats-officedocument.presentationml.slideLayout+xml"/>
  <Override PartName="/ppt/slideLayouts/slideLayout1005.xml" ContentType="application/vnd.openxmlformats-officedocument.presentationml.slideLayout+xml"/>
  <Override PartName="/ppt/slideLayouts/slideLayout105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909.xml" ContentType="application/vnd.openxmlformats-officedocument.presentationml.slideLayout+xml"/>
  <Override PartName="/ppt/slideLayouts/slideLayout956.xml" ContentType="application/vnd.openxmlformats-officedocument.presentationml.slideLayout+xml"/>
  <Override PartName="/ppt/slideLayouts/slideLayout1030.xml" ContentType="application/vnd.openxmlformats-officedocument.presentationml.slideLayout+xml"/>
  <Override PartName="/ppt/slideLayouts/slideLayout1128.xml" ContentType="application/vnd.openxmlformats-officedocument.presentationml.slideLayout+xml"/>
  <Override PartName="/ppt/slideLayouts/slideLayout1175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38.xml" ContentType="application/vnd.openxmlformats-officedocument.theme+xml"/>
  <Override PartName="/ppt/slideLayouts/slideLayout603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934.xml" ContentType="application/vnd.openxmlformats-officedocument.presentationml.slideLayout+xml"/>
  <Override PartName="/ppt/theme/theme85.xml" ContentType="application/vnd.openxmlformats-officedocument.theme+xml"/>
  <Override PartName="/ppt/slideLayouts/slideLayout981.xml" ContentType="application/vnd.openxmlformats-officedocument.presentationml.slideLayout+xml"/>
  <Override PartName="/ppt/slideLayouts/slideLayout1106.xml" ContentType="application/vnd.openxmlformats-officedocument.presentationml.slideLayout+xml"/>
  <Override PartName="/ppt/slideLayouts/slideLayout1153.xml" ContentType="application/vnd.openxmlformats-officedocument.presentationml.slideLayout+xml"/>
  <Override PartName="/ppt/slideMasters/slideMaster42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442.xml" ContentType="application/vnd.openxmlformats-officedocument.presentationml.slideLayout+xml"/>
  <Override PartName="/ppt/slideLayouts/slideLayout587.xml" ContentType="application/vnd.openxmlformats-officedocument.presentationml.slideLayout+xml"/>
  <Override PartName="/ppt/theme/theme63.xml" ContentType="application/vnd.openxmlformats-officedocument.theme+xml"/>
  <Override PartName="/ppt/slideLayouts/slideLayout726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96.xml" ContentType="application/vnd.openxmlformats-officedocument.presentationml.slideLayout+xml"/>
  <Override PartName="/ppt/slideLayouts/slideLayout912.xml" ContentType="application/vnd.openxmlformats-officedocument.presentationml.slideLayout+xml"/>
  <Override PartName="/ppt/slideLayouts/slideLayout1131.xml" ContentType="application/vnd.openxmlformats-officedocument.presentationml.slideLayout+xml"/>
  <Override PartName="/ppt/slideMasters/slideMaster20.xml" ContentType="application/vnd.openxmlformats-officedocument.presentationml.slideMaster+xml"/>
  <Override PartName="/ppt/slideMasters/slideMaster103.xml" ContentType="application/vnd.openxmlformats-officedocument.presentationml.slideMaster+xml"/>
  <Override PartName="/ppt/theme/theme8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41.xml" ContentType="application/vnd.openxmlformats-officedocument.theme+xml"/>
  <Override PartName="/ppt/slideLayouts/slideLayout688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106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74.xml" ContentType="application/vnd.openxmlformats-officedocument.presentationml.slideLayout+xml"/>
  <Override PartName="/ppt/slideLayouts/slideLayout1046.xml" ContentType="application/vnd.openxmlformats-officedocument.presentationml.slideLayout+xml"/>
  <Override PartName="/ppt/slideLayouts/slideLayout109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997.xml" ContentType="application/vnd.openxmlformats-officedocument.presentationml.slideLayout+xml"/>
  <Override PartName="/ppt/slideLayouts/slideLayout1169.xml" ContentType="application/vnd.openxmlformats-officedocument.presentationml.slideLayout+xml"/>
  <Override PartName="/ppt/slideMasters/slideMaster58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789.xml" ContentType="application/vnd.openxmlformats-officedocument.presentationml.slideLayout+xml"/>
  <Override PartName="/ppt/theme/theme79.xml" ContentType="application/vnd.openxmlformats-officedocument.theme+xml"/>
  <Override PartName="/ppt/slideLayouts/slideLayout1024.xml" ContentType="application/vnd.openxmlformats-officedocument.presentationml.slideLayout+xml"/>
  <Override PartName="/ppt/slideLayouts/slideLayout1071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928.xml" ContentType="application/vnd.openxmlformats-officedocument.presentationml.slideLayout+xml"/>
  <Override PartName="/ppt/slideLayouts/slideLayout975.xml" ContentType="application/vnd.openxmlformats-officedocument.presentationml.slideLayout+xml"/>
  <Override PartName="/ppt/slideLayouts/slideLayout1002.xml" ContentType="application/vnd.openxmlformats-officedocument.presentationml.slideLayout+xml"/>
  <Override PartName="/ppt/slideLayouts/slideLayout1147.xml" ContentType="application/vnd.openxmlformats-officedocument.presentationml.slideLayout+xml"/>
  <Override PartName="/ppt/slideLayouts/slideLayout1194.xml" ContentType="application/vnd.openxmlformats-officedocument.presentationml.slideLayout+xml"/>
  <Default Extension="jpeg" ContentType="image/jpeg"/>
  <Override PartName="/ppt/slideMasters/slideMaster36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Layouts/slideLayout52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622.xml" ContentType="application/vnd.openxmlformats-officedocument.presentationml.slideLayout+xml"/>
  <Override PartName="/ppt/theme/theme57.xml" ContentType="application/vnd.openxmlformats-officedocument.theme+xml"/>
  <Override PartName="/ppt/slideLayouts/slideLayout767.xml" ContentType="application/vnd.openxmlformats-officedocument.presentationml.slideLayout+xml"/>
  <Override PartName="/ppt/slideLayouts/slideLayout906.xml" ContentType="application/vnd.openxmlformats-officedocument.presentationml.slideLayout+xml"/>
  <Override PartName="/ppt/slideLayouts/slideLayout953.xml" ContentType="application/vnd.openxmlformats-officedocument.presentationml.slideLayout+xml"/>
  <Override PartName="/ppt/slideLayouts/slideLayout1125.xml" ContentType="application/vnd.openxmlformats-officedocument.presentationml.slideLayout+xml"/>
  <Override PartName="/ppt/slideLayouts/slideLayout1172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35.xml" ContentType="application/vnd.openxmlformats-officedocument.theme+xml"/>
  <Override PartName="/ppt/slideLayouts/slideLayout414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92.xml" ContentType="application/vnd.openxmlformats-officedocument.presentationml.slideLayout+xml"/>
  <Override PartName="/ppt/theme/theme82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868.xml" ContentType="application/vnd.openxmlformats-officedocument.presentationml.slideLayout+xml"/>
  <Override PartName="/ppt/slideLayouts/slideLayout931.xml" ContentType="application/vnd.openxmlformats-officedocument.presentationml.slideLayout+xml"/>
  <Override PartName="/ppt/slideLayouts/slideLayout1087.xml" ContentType="application/vnd.openxmlformats-officedocument.presentationml.slideLayout+xml"/>
  <Override PartName="/ppt/slideLayouts/slideLayout1103.xml" ContentType="application/vnd.openxmlformats-officedocument.presentationml.slideLayout+xml"/>
  <Override PartName="/ppt/slideLayouts/slideLayout1150.xml" ContentType="application/vnd.openxmlformats-officedocument.presentationml.slideLayout+xml"/>
  <Override PartName="/ppt/theme/theme13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theme/theme60.xml" ContentType="application/vnd.openxmlformats-officedocument.theme+xml"/>
  <Override PartName="/ppt/slideLayouts/slideLayout723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Masters/slideMaster99.xml" ContentType="application/vnd.openxmlformats-officedocument.presentationml.slideMaster+xml"/>
  <Override PartName="/ppt/slideLayouts/slideLayout68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93.xml" ContentType="application/vnd.openxmlformats-officedocument.presentationml.slideLayout+xml"/>
  <Override PartName="/ppt/slideLayouts/slideLayout1018.xml" ContentType="application/vnd.openxmlformats-officedocument.presentationml.slideLayout+xml"/>
  <Override PartName="/ppt/slideLayouts/slideLayout1065.xml" ContentType="application/vnd.openxmlformats-officedocument.presentationml.slideLayout+xml"/>
  <Override PartName="/ppt/slideMasters/slideMaster100.xml" ContentType="application/vnd.openxmlformats-officedocument.presentationml.slideMaster+xml"/>
  <Override PartName="/ppt/theme/theme5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Masters/slideMaster77.xml" ContentType="application/vnd.openxmlformats-officedocument.presentationml.slideMaster+xml"/>
  <Override PartName="/ppt/slideLayouts/slideLayout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947.xml" ContentType="application/vnd.openxmlformats-officedocument.presentationml.slideLayout+xml"/>
  <Override PartName="/ppt/theme/theme98.xml" ContentType="application/vnd.openxmlformats-officedocument.theme+xml"/>
  <Override PartName="/ppt/slideLayouts/slideLayout1090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1021.xml" ContentType="application/vnd.openxmlformats-officedocument.presentationml.slideLayout+xml"/>
  <Override PartName="/ppt/slideLayouts/slideLayout1166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Layouts/slideLayout641.xml" ContentType="application/vnd.openxmlformats-officedocument.presentationml.slideLayout+xml"/>
  <Override PartName="/ppt/slideLayouts/slideLayout972.xml" ContentType="application/vnd.openxmlformats-officedocument.presentationml.slideLayout+xml"/>
  <Override PartName="/ppt/slideLayouts/slideLayout1191.xml" ContentType="application/vnd.openxmlformats-officedocument.presentationml.slideLayout+xml"/>
  <Override PartName="/ppt/slideMasters/slideMaster33.xml" ContentType="application/vnd.openxmlformats-officedocument.presentationml.slideMaster+xml"/>
  <Override PartName="/ppt/slideLayouts/slideLayout480.xml" ContentType="application/vnd.openxmlformats-officedocument.presentationml.slideLayout+xml"/>
  <Override PartName="/ppt/theme/theme54.xml" ContentType="application/vnd.openxmlformats-officedocument.theme+xml"/>
  <Override PartName="/ppt/slideLayouts/slideLayout717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887.xml" ContentType="application/vnd.openxmlformats-officedocument.presentationml.slideLayout+xml"/>
  <Override PartName="/ppt/slideLayouts/slideLayout903.xml" ContentType="application/vnd.openxmlformats-officedocument.presentationml.slideLayout+xml"/>
  <Override PartName="/ppt/slideLayouts/slideLayout1122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326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1037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988.xml" ContentType="application/vnd.openxmlformats-officedocument.presentationml.slideLayout+xml"/>
  <Override PartName="/ppt/slideLayouts/slideLayout1062.xml" ContentType="application/vnd.openxmlformats-officedocument.presentationml.slideLayout+xml"/>
  <Override PartName="/ppt/slideMasters/slideMaster49.xml" ContentType="application/vnd.openxmlformats-officedocument.presentationml.slideMaster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51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919.xml" ContentType="application/vnd.openxmlformats-officedocument.presentationml.slideLayout+xml"/>
  <Override PartName="/ppt/slideMasters/slideMaster74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1138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944.xml" ContentType="application/vnd.openxmlformats-officedocument.presentationml.slideLayout+xml"/>
  <Override PartName="/ppt/theme/theme95.xml" ContentType="application/vnd.openxmlformats-officedocument.theme+xml"/>
  <Override PartName="/ppt/slideLayouts/slideLayout1163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291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1078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553.xml" ContentType="application/vnd.openxmlformats-officedocument.presentationml.slideLayout+xml"/>
  <Override PartName="/ppt/theme/theme51.xml" ContentType="application/vnd.openxmlformats-officedocument.theme+xml"/>
  <Override PartName="/ppt/slideLayouts/slideLayout698.xml" ContentType="application/vnd.openxmlformats-officedocument.presentationml.slideLayout+xml"/>
  <Override PartName="/ppt/slideLayouts/slideLayout90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Layouts/slideLayout100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1034.xml" ContentType="application/vnd.openxmlformats-officedocument.presentationml.slideLayout+xml"/>
  <Override PartName="/ppt/slideLayouts/slideLayout1179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985.xml" ContentType="application/vnd.openxmlformats-officedocument.presentationml.slideLayout+xml"/>
  <Override PartName="/ppt/slideMasters/slideMaster46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theme/theme67.xml" ContentType="application/vnd.openxmlformats-officedocument.theme+xml"/>
  <Override PartName="/ppt/slideLayouts/slideLayout8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1135.xml" ContentType="application/vnd.openxmlformats-officedocument.presentationml.slideLayout+xml"/>
  <Override PartName="/ppt/slideMasters/slideMaster71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941.xml" ContentType="application/vnd.openxmlformats-officedocument.presentationml.slideLayout+xml"/>
  <Override PartName="/ppt/theme/theme92.xml" ContentType="application/vnd.openxmlformats-officedocument.theme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1160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107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881.xml" ContentType="application/vnd.openxmlformats-officedocument.presentationml.slideLayout+xml"/>
  <Override PartName="/ppt/slideLayouts/slideLayout1006.xml" ContentType="application/vnd.openxmlformats-officedocument.presentationml.slideLayout+xml"/>
  <Override PartName="/ppt/slideMasters/slideMaster87.xml" ContentType="application/vnd.openxmlformats-officedocument.presentationml.slideMaster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957.xml" ContentType="application/vnd.openxmlformats-officedocument.presentationml.slideLayout+xml"/>
  <Override PartName="/ppt/slideLayouts/slideLayout1176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39.xml" ContentType="application/vnd.openxmlformats-officedocument.theme+xml"/>
  <Override PartName="/ppt/slideLayouts/slideLayout46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1031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982.xml" ContentType="application/vnd.openxmlformats-officedocument.presentationml.slideLayout+xml"/>
  <Override PartName="/ppt/slideLayouts/slideLayout1107.xml" ContentType="application/vnd.openxmlformats-officedocument.presentationml.slideLayout+xml"/>
  <Override PartName="/ppt/slideMasters/slideMaster43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490.xml" ContentType="application/vnd.openxmlformats-officedocument.presentationml.slideLayout+xml"/>
  <Override PartName="/ppt/theme/theme64.xml" ContentType="application/vnd.openxmlformats-officedocument.theme+xml"/>
  <Override PartName="/ppt/slideLayouts/slideLayout727.xml" ContentType="application/vnd.openxmlformats-officedocument.presentationml.slideLayout+xml"/>
  <Override PartName="/ppt/slideLayouts/slideLayout913.xml" ContentType="application/vnd.openxmlformats-officedocument.presentationml.slideLayout+xml"/>
  <Override PartName="/ppt/slideLayouts/slideLayout1132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897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1047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998.xml" ContentType="application/vnd.openxmlformats-officedocument.presentationml.slideLayout+xml"/>
  <Override PartName="/ppt/slideLayouts/slideLayout1072.xml" ContentType="application/vnd.openxmlformats-officedocument.presentationml.slideLayout+xml"/>
  <Override PartName="/ppt/slideMasters/slideMaster59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929.xml" ContentType="application/vnd.openxmlformats-officedocument.presentationml.slideLayout+xml"/>
  <Override PartName="/ppt/slideLayouts/slideLayout1148.xml" ContentType="application/vnd.openxmlformats-officedocument.presentationml.slideLayout+xml"/>
  <Override PartName="/ppt/slideMasters/slideMaster84.xml" ContentType="application/vnd.openxmlformats-officedocument.presentationml.slideMaster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100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954.xml" ContentType="application/vnd.openxmlformats-officedocument.presentationml.slideLayout+xml"/>
  <Override PartName="/ppt/slideLayouts/slideLayout1173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7.xml" ContentType="application/vnd.openxmlformats-officedocument.presentationml.slideLayout+xml"/>
  <Override PartName="/ppt/theme/theme36.xml" ContentType="application/vnd.openxmlformats-officedocument.theme+xml"/>
  <Override PartName="/ppt/slideLayouts/slideLayout793.xml" ContentType="application/vnd.openxmlformats-officedocument.presentationml.slideLayout+xml"/>
  <Override PartName="/ppt/slideLayouts/slideLayout1104.xml" ContentType="application/vnd.openxmlformats-officedocument.presentationml.slideLayout+xml"/>
  <Override PartName="/ppt/slideMasters/slideMaster40.xml" ContentType="application/vnd.openxmlformats-officedocument.presentationml.slideMaster+xml"/>
  <Override PartName="/ppt/slideLayouts/slideLayout538.xml" ContentType="application/vnd.openxmlformats-officedocument.presentationml.slideLayout+xml"/>
  <Override PartName="/ppt/theme/theme61.xml" ContentType="application/vnd.openxmlformats-officedocument.theme+xml"/>
  <Override PartName="/ppt/slideLayouts/slideLayout724.xml" ContentType="application/vnd.openxmlformats-officedocument.presentationml.slideLayout+xml"/>
  <Override PartName="/ppt/slideLayouts/slideLayout869.xml" ContentType="application/vnd.openxmlformats-officedocument.presentationml.slideLayout+xml"/>
  <Override PartName="/ppt/slideLayouts/slideLayout1088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894.xml" ContentType="application/vnd.openxmlformats-officedocument.presentationml.slideLayout+xml"/>
  <Override PartName="/ppt/slideLayouts/slideLayout910.xml" ContentType="application/vnd.openxmlformats-officedocument.presentationml.slideLayout+xml"/>
  <Override PartName="/ppt/slideLayouts/slideLayout101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1044.xml" ContentType="application/vnd.openxmlformats-officedocument.presentationml.slideLayout+xml"/>
  <Override PartName="/ppt/slideLayouts/slideLayout1189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995.xml" ContentType="application/vnd.openxmlformats-officedocument.presentationml.slideLayout+xml"/>
  <Override PartName="/ppt/slideMasters/slideMaster56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409.xml" ContentType="application/vnd.openxmlformats-officedocument.presentationml.slideLayout+xml"/>
  <Override PartName="/ppt/theme/theme77.xml" ContentType="application/vnd.openxmlformats-officedocument.theme+xml"/>
  <Override PartName="/ppt/theme/theme109.xml" ContentType="application/vnd.openxmlformats-officedocument.theme+xml"/>
  <Override PartName="/ppt/slideMasters/slideMaster81.xml" ContentType="application/vnd.openxmlformats-officedocument.presentationml.slideMaster+xml"/>
  <Override PartName="/ppt/slideLayouts/slideLayout103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926.xml" ContentType="application/vnd.openxmlformats-officedocument.presentationml.slideLayout+xml"/>
  <Override PartName="/ppt/slideLayouts/slideLayout1000.xml" ContentType="application/vnd.openxmlformats-officedocument.presentationml.slideLayout+xml"/>
  <Override PartName="/ppt/slideLayouts/slideLayout114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951.xml" ContentType="application/vnd.openxmlformats-officedocument.presentationml.slideLayout+xml"/>
  <Override PartName="/ppt/slideLayouts/slideLayout1170.xml" ContentType="application/vnd.openxmlformats-officedocument.presentationml.slideLayout+xml"/>
  <Override PartName="/ppt/slideMasters/slideMaster12.xml" ContentType="application/vnd.openxmlformats-officedocument.presentationml.slideMaster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slideLayouts/slideLayout790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1085.xml" ContentType="application/vnd.openxmlformats-officedocument.presentationml.slideLayout+xml"/>
  <Override PartName="/ppt/slideLayouts/slideLayout1101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Masters/slideMaster97.xml" ContentType="application/vnd.openxmlformats-officedocument.presentationml.slideMaster+xml"/>
  <Override PartName="/ppt/slideLayouts/slideLayout66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891.xml" ContentType="application/vnd.openxmlformats-officedocument.presentationml.slideLayout+xml"/>
  <Override PartName="/ppt/slideLayouts/slideLayout1016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967.xml" ContentType="application/vnd.openxmlformats-officedocument.presentationml.slideLayout+xml"/>
  <Override PartName="/ppt/slideLayouts/slideLayout1041.xml" ContentType="application/vnd.openxmlformats-officedocument.presentationml.slideLayout+xml"/>
  <Override PartName="/ppt/slideLayouts/slideLayout1186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91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75.xml" ContentType="application/vnd.openxmlformats-officedocument.presentationml.slideLayout+xml"/>
  <Override PartName="/ppt/theme/theme49.xml" ContentType="application/vnd.openxmlformats-officedocument.theme+xml"/>
  <Override PartName="/ppt/slideLayouts/slideLayout661.xml" ContentType="application/vnd.openxmlformats-officedocument.presentationml.slideLayout+xml"/>
  <Override PartName="/ppt/slideLayouts/slideLayout992.xml" ContentType="application/vnd.openxmlformats-officedocument.presentationml.slideLayout+xml"/>
  <Override PartName="/ppt/slideMasters/slideMaster53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1117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theme/theme74.xml" ContentType="application/vnd.openxmlformats-officedocument.theme+xml"/>
  <Override PartName="/ppt/slideLayouts/slideLayout923.xml" ContentType="application/vnd.openxmlformats-officedocument.presentationml.slideLayout+xml"/>
  <Override PartName="/ppt/slideLayouts/slideLayout1142.xml" ContentType="application/vnd.openxmlformats-officedocument.presentationml.slideLayout+xml"/>
  <Override PartName="/ppt/theme/theme106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1057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30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Masters/slideMaster69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1082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939.xml" ContentType="application/vnd.openxmlformats-officedocument.presentationml.slideLayout+xml"/>
  <Override PartName="/ppt/slideLayouts/slideLayout1013.xml" ContentType="application/vnd.openxmlformats-officedocument.presentationml.slideLayout+xml"/>
  <Override PartName="/ppt/slideLayouts/slideLayout1158.xml" ContentType="application/vnd.openxmlformats-officedocument.presentationml.slideLayout+xml"/>
  <Override PartName="/ppt/slideMasters/slideMaster94.xml" ContentType="application/vnd.openxmlformats-officedocument.presentationml.slideMaster+xml"/>
  <Override PartName="/ppt/slideLayouts/slideLayout63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964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Layouts/slideLayout141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46.xml" ContentType="application/vnd.openxmlformats-officedocument.theme+xml"/>
  <Override PartName="/ppt/slideLayouts/slideLayout709.xml" ContentType="application/vnd.openxmlformats-officedocument.presentationml.slideLayout+xml"/>
  <Override PartName="/ppt/slideLayouts/slideLayout1183.xml" ContentType="application/vnd.openxmlformats-officedocument.presentationml.slideLayout+xml"/>
  <Override PartName="/ppt/slideMasters/slideMaster108.xml" ContentType="application/vnd.openxmlformats-officedocument.presentationml.slideMaster+xml"/>
  <Override PartName="/ppt/slideLayouts/slideLayout21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1114.xml" ContentType="application/vnd.openxmlformats-officedocument.presentationml.slideLayout+xml"/>
  <Override PartName="/ppt/slideMasters/slideMaster50.xml" ContentType="application/vnd.openxmlformats-officedocument.presentationml.slideMaster+xml"/>
  <Override PartName="/ppt/slideLayouts/slideLayout387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theme/theme71.xml" ContentType="application/vnd.openxmlformats-officedocument.theme+xml"/>
  <Override PartName="/ppt/slideLayouts/slideLayout879.xml" ContentType="application/vnd.openxmlformats-officedocument.presentationml.slideLayout+xml"/>
  <Override PartName="/ppt/slideLayouts/slideLayout920.xml" ContentType="application/vnd.openxmlformats-officedocument.presentationml.slideLayout+xml"/>
  <Override PartName="/ppt/slideLayouts/slideLayout1098.xml" ContentType="application/vnd.openxmlformats-officedocument.presentationml.slideLayout+xml"/>
  <Override PartName="/ppt/theme/theme103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1029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1199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1054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Masters/slideMaster66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936.xml" ContentType="application/vnd.openxmlformats-officedocument.presentationml.slideLayout+xml"/>
  <Override PartName="/ppt/theme/theme87.xml" ContentType="application/vnd.openxmlformats-officedocument.theme+xml"/>
  <Override PartName="/ppt/slideLayouts/slideLayout1155.xml" ContentType="application/vnd.openxmlformats-officedocument.presentationml.slideLayout+xml"/>
  <Override PartName="/ppt/slideMasters/slideMaster91.xml" ContentType="application/vnd.openxmlformats-officedocument.presentationml.slideMaster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8.xml" ContentType="application/vnd.openxmlformats-officedocument.theme+xml"/>
  <Override PartName="/ppt/slideLayouts/slideLayout444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101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83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961.xml" ContentType="application/vnd.openxmlformats-officedocument.presentationml.slideLayout+xml"/>
  <Override PartName="/ppt/slideLayouts/slideLayout1180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Layouts/slideLayout359.xml" ContentType="application/vnd.openxmlformats-officedocument.presentationml.slideLayout+xml"/>
  <Override PartName="/ppt/theme/theme43.xml" ContentType="application/vnd.openxmlformats-officedocument.theme+xml"/>
  <Override PartName="/ppt/slideLayouts/slideLayout706.xml" ContentType="application/vnd.openxmlformats-officedocument.presentationml.slideLayout+xml"/>
  <Override PartName="/ppt/slideLayouts/slideLayout1111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876.xml" ContentType="application/vnd.openxmlformats-officedocument.presentationml.slideLayout+xml"/>
  <Override PartName="/ppt/slideLayouts/slideLayout1095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807.xml" ContentType="application/vnd.openxmlformats-officedocument.presentationml.slideLayout+xml"/>
  <Override PartName="/ppt/theme/theme100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102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977.xml" ContentType="application/vnd.openxmlformats-officedocument.presentationml.slideLayout+xml"/>
  <Override PartName="/ppt/slideLayouts/slideLayout1051.xml" ContentType="application/vnd.openxmlformats-officedocument.presentationml.slideLayout+xml"/>
  <Override PartName="/ppt/slideLayouts/slideLayout1196.xml" ContentType="application/vnd.openxmlformats-officedocument.presentationml.slideLayout+xml"/>
  <Override PartName="/ppt/slideMasters/slideMaster38.xml" ContentType="application/vnd.openxmlformats-officedocument.presentationml.slideMaster+xml"/>
  <Override PartName="/ppt/slideLayouts/slideLayout340.xml" ContentType="application/vnd.openxmlformats-officedocument.presentationml.slideLayout+xml"/>
  <Override PartName="/ppt/theme/theme59.xml" ContentType="application/vnd.openxmlformats-officedocument.theme+xml"/>
  <Override PartName="/ppt/slideLayouts/slideLayout671.xml" ContentType="application/vnd.openxmlformats-officedocument.presentationml.slideLayout+xml"/>
  <Override PartName="/ppt/slideLayouts/slideLayout908.xml" ContentType="application/vnd.openxmlformats-officedocument.presentationml.slideLayout+xml"/>
  <Override PartName="/ppt/slideLayouts/slideLayout1127.xml" ContentType="application/vnd.openxmlformats-officedocument.presentationml.slideLayout+xml"/>
  <Override PartName="/ppt/slideMasters/slideMaster63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747.xml" ContentType="application/vnd.openxmlformats-officedocument.presentationml.slideLayout+xml"/>
  <Override PartName="/ppt/theme/theme84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933.xml" ContentType="application/vnd.openxmlformats-officedocument.presentationml.slideLayout+xml"/>
  <Override PartName="/ppt/slideLayouts/slideLayout1152.xml" ContentType="application/vnd.openxmlformats-officedocument.presentationml.slideLayout+xml"/>
  <Override PartName="/ppt/theme/theme15.xml" ContentType="application/vnd.openxmlformats-officedocument.theme+xml"/>
  <Override PartName="/ppt/slideLayouts/slideLayout280.xml" ContentType="application/vnd.openxmlformats-officedocument.presentationml.slideLayout+xml"/>
  <Override PartName="/ppt/slideLayouts/slideLayout772.xml" ContentType="application/vnd.openxmlformats-officedocument.presentationml.slideLayout+xml"/>
  <Override PartName="/ppt/theme/theme40.xml" ContentType="application/vnd.openxmlformats-officedocument.theme+xml"/>
  <Override PartName="/ppt/slideLayouts/slideLayout517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1067.xml" ContentType="application/vnd.openxmlformats-officedocument.presentationml.slideLayout+xml"/>
  <Override PartName="/ppt/slideMasters/slideMaster102.xml" ContentType="application/vnd.openxmlformats-officedocument.presentationml.slideMaster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Masters/slideMaster79.xml" ContentType="application/vnd.openxmlformats-officedocument.presentationml.slideMaster+xml"/>
  <Override PartName="/ppt/slideLayouts/slideLayout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1092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949.xml" ContentType="application/vnd.openxmlformats-officedocument.presentationml.slideLayout+xml"/>
  <Override PartName="/ppt/slideLayouts/slideLayout1023.xml" ContentType="application/vnd.openxmlformats-officedocument.presentationml.slideLayout+xml"/>
  <Override PartName="/ppt/slideLayouts/slideLayout1168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974.xml" ContentType="application/vnd.openxmlformats-officedocument.presentationml.slideLayout+xml"/>
  <Override PartName="/ppt/slideLayouts/slideLayout1193.xml" ContentType="application/vnd.openxmlformats-officedocument.presentationml.slideLayout+xml"/>
  <Override PartName="/ppt/slideMasters/slideMaster35.xml" ContentType="application/vnd.openxmlformats-officedocument.presentationml.slideMaster+xml"/>
  <Override PartName="/ppt/slideLayouts/slideLayout15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theme/theme56.xml" ContentType="application/vnd.openxmlformats-officedocument.theme+xml"/>
  <Override PartName="/ppt/slideLayouts/slideLayout719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889.xml" ContentType="application/vnd.openxmlformats-officedocument.presentationml.slideLayout+xml"/>
  <Override PartName="/ppt/slideLayouts/slideLayout905.xml" ContentType="application/vnd.openxmlformats-officedocument.presentationml.slideLayout+xml"/>
  <Override PartName="/ppt/slideLayouts/slideLayout1124.xml" ContentType="application/vnd.openxmlformats-officedocument.presentationml.slideLayout+xml"/>
  <Override PartName="/ppt/slideMasters/slideMaster60.xml" ContentType="application/vnd.openxmlformats-officedocument.presentationml.slideMaster+xml"/>
  <Override PartName="/ppt/slideLayouts/slideLayout252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744.xml" ContentType="application/vnd.openxmlformats-officedocument.presentationml.slideLayout+xml"/>
  <Override PartName="/ppt/theme/theme81.xml" ContentType="application/vnd.openxmlformats-officedocument.theme+xml"/>
  <Override PartName="/ppt/slideLayouts/slideLayout930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583.xml" ContentType="application/vnd.openxmlformats-officedocument.presentationml.slideLayout+xml"/>
  <Override PartName="/ppt/slideLayouts/slideLayout1039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1064.xml" ContentType="application/vnd.openxmlformats-officedocument.presentationml.slideLayout+xml"/>
  <Override PartName="/ppt/theme/theme4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Masters/slideMaster76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870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946.xml" ContentType="application/vnd.openxmlformats-officedocument.presentationml.slideLayout+xml"/>
  <Override PartName="/ppt/theme/theme97.xml" ContentType="application/vnd.openxmlformats-officedocument.theme+xml"/>
  <Override PartName="/ppt/slideLayouts/slideLayout1165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28.xml" ContentType="application/vnd.openxmlformats-officedocument.theme+xml"/>
  <Override PartName="/ppt/slideLayouts/slideLayout454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1020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Layouts/slideLayout293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971.xml" ContentType="application/vnd.openxmlformats-officedocument.presentationml.slideLayout+xml"/>
  <Override PartName="/ppt/slideLayouts/slideLayout1190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555.xml" ContentType="application/vnd.openxmlformats-officedocument.presentationml.slideLayout+xml"/>
  <Override PartName="/ppt/theme/theme53.xml" ContentType="application/vnd.openxmlformats-officedocument.theme+xml"/>
  <Override PartName="/ppt/slideLayouts/slideLayout902.xml" ContentType="application/vnd.openxmlformats-officedocument.presentationml.slideLayout+xml"/>
  <Override PartName="/ppt/slideLayouts/slideLayout112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886.xml" ContentType="application/vnd.openxmlformats-officedocument.presentationml.slideLayout+xml"/>
  <Override PartName="/ppt/theme/theme110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1036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987.xml" ContentType="application/vnd.openxmlformats-officedocument.presentationml.slideLayout+xml"/>
  <Override PartName="/ppt/slideMasters/slideMaster48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511.xml" ContentType="application/vnd.openxmlformats-officedocument.presentationml.slideLayout+xml"/>
  <Override PartName="/ppt/theme/theme69.xml" ContentType="application/vnd.openxmlformats-officedocument.theme+xml"/>
  <Override PartName="/ppt/slideLayouts/slideLayout842.xml" ContentType="application/vnd.openxmlformats-officedocument.presentationml.slideLayout+xml"/>
  <Override PartName="/ppt/slideLayouts/slideLayout1061.xml" ContentType="application/vnd.openxmlformats-officedocument.presentationml.slideLayout+xml"/>
  <Override PartName="/ppt/theme/theme1.xml" ContentType="application/vnd.openxmlformats-officedocument.theme+xml"/>
  <Override PartName="/ppt/slideLayouts/slideLayout681.xml" ContentType="application/vnd.openxmlformats-officedocument.presentationml.slideLayout+xml"/>
  <Override PartName="/ppt/slideLayouts/slideLayout918.xml" ContentType="application/vnd.openxmlformats-officedocument.presentationml.slideLayout+xml"/>
  <Override PartName="/ppt/slideLayouts/slideLayout1137.xml" ContentType="application/vnd.openxmlformats-officedocument.presentationml.slideLayout+xml"/>
  <Override PartName="/ppt/slideMasters/slideMaster73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943.xml" ContentType="application/vnd.openxmlformats-officedocument.presentationml.slideLayout+xml"/>
  <Override PartName="/ppt/theme/theme94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1162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366.xml" ContentType="application/vnd.openxmlformats-officedocument.presentationml.slideLayout+xml"/>
  <Override PartName="/ppt/theme/theme50.xml" ContentType="application/vnd.openxmlformats-officedocument.theme+xml"/>
  <Override PartName="/ppt/slideLayouts/slideLayout713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107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Layouts/slideLayout22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1008.xml" ContentType="application/vnd.openxmlformats-officedocument.presentationml.slideLayout+xml"/>
  <Override PartName="/ppt/slideMasters/slideMaster89.xml" ContentType="application/vnd.openxmlformats-officedocument.presentationml.slideMaster+xml"/>
  <Override PartName="/ppt/slideLayouts/slideLayout58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959.xml" ContentType="application/vnd.openxmlformats-officedocument.presentationml.slideLayout+xml"/>
  <Override PartName="/ppt/slideLayouts/slideLayout1178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103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984.xml" ContentType="application/vnd.openxmlformats-officedocument.presentationml.slideLayout+xml"/>
  <Override PartName="/ppt/slideLayouts/slideLayout1109.xml" ContentType="application/vnd.openxmlformats-officedocument.presentationml.slideLayout+xml"/>
  <Override PartName="/ppt/slideMasters/slideMaster45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492.xml" ContentType="application/vnd.openxmlformats-officedocument.presentationml.slideLayout+xml"/>
  <Override PartName="/ppt/theme/theme66.xml" ContentType="application/vnd.openxmlformats-officedocument.theme+xml"/>
  <Override PartName="/ppt/slideLayouts/slideLayout729.xml" ContentType="application/vnd.openxmlformats-officedocument.presentationml.slideLayout+xml"/>
  <Override PartName="/ppt/slideLayouts/slideLayout915.xml" ContentType="application/vnd.openxmlformats-officedocument.presentationml.slideLayout+xml"/>
  <Override PartName="/ppt/slideLayouts/slideLayout1134.xml" ContentType="application/vnd.openxmlformats-officedocument.presentationml.slideLayout+xml"/>
  <Override PartName="/ppt/slideMasters/slideMaster70.xml" ContentType="application/vnd.openxmlformats-officedocument.presentationml.slideMaster+xml"/>
  <Override PartName="/ppt/slideLayouts/slideLayout237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899.xml" ContentType="application/vnd.openxmlformats-officedocument.presentationml.slideLayout+xml"/>
  <Override PartName="/ppt/theme/theme91.xml" ContentType="application/vnd.openxmlformats-officedocument.theme+xml"/>
  <Override PartName="/ppt/slideLayouts/slideLayout26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940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22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1049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1074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69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5" r:id="rId3"/>
    <p:sldMasterId id="2147483793" r:id="rId4"/>
    <p:sldMasterId id="2147483795" r:id="rId5"/>
    <p:sldMasterId id="2147483796" r:id="rId6"/>
    <p:sldMasterId id="2147483797" r:id="rId7"/>
    <p:sldMasterId id="2147483798" r:id="rId8"/>
    <p:sldMasterId id="2147483799" r:id="rId9"/>
    <p:sldMasterId id="2147483800" r:id="rId10"/>
    <p:sldMasterId id="2147483801" r:id="rId11"/>
    <p:sldMasterId id="2147483802" r:id="rId12"/>
    <p:sldMasterId id="2147483803" r:id="rId13"/>
    <p:sldMasterId id="2147483804" r:id="rId14"/>
    <p:sldMasterId id="2147483805" r:id="rId15"/>
    <p:sldMasterId id="2147483806" r:id="rId16"/>
    <p:sldMasterId id="2147483808" r:id="rId17"/>
    <p:sldMasterId id="2147483809" r:id="rId18"/>
    <p:sldMasterId id="2147483810" r:id="rId19"/>
    <p:sldMasterId id="2147483811" r:id="rId20"/>
    <p:sldMasterId id="2147483812" r:id="rId21"/>
    <p:sldMasterId id="2147483813" r:id="rId22"/>
    <p:sldMasterId id="2147483814" r:id="rId23"/>
    <p:sldMasterId id="2147483815" r:id="rId24"/>
    <p:sldMasterId id="2147483816" r:id="rId25"/>
    <p:sldMasterId id="2147483817" r:id="rId26"/>
    <p:sldMasterId id="2147483818" r:id="rId27"/>
    <p:sldMasterId id="2147483819" r:id="rId28"/>
    <p:sldMasterId id="2147483820" r:id="rId29"/>
    <p:sldMasterId id="2147483821" r:id="rId30"/>
    <p:sldMasterId id="2147483822" r:id="rId31"/>
    <p:sldMasterId id="2147483823" r:id="rId32"/>
    <p:sldMasterId id="2147483824" r:id="rId33"/>
    <p:sldMasterId id="2147483825" r:id="rId34"/>
    <p:sldMasterId id="2147483826" r:id="rId35"/>
    <p:sldMasterId id="2147483827" r:id="rId36"/>
    <p:sldMasterId id="2147483828" r:id="rId37"/>
    <p:sldMasterId id="2147483829" r:id="rId38"/>
    <p:sldMasterId id="2147483830" r:id="rId39"/>
    <p:sldMasterId id="2147483831" r:id="rId40"/>
    <p:sldMasterId id="2147483832" r:id="rId41"/>
    <p:sldMasterId id="2147483833" r:id="rId42"/>
    <p:sldMasterId id="2147483834" r:id="rId43"/>
    <p:sldMasterId id="2147483835" r:id="rId44"/>
    <p:sldMasterId id="2147483836" r:id="rId45"/>
    <p:sldMasterId id="2147483837" r:id="rId46"/>
    <p:sldMasterId id="2147483838" r:id="rId47"/>
    <p:sldMasterId id="2147483839" r:id="rId48"/>
    <p:sldMasterId id="2147483840" r:id="rId49"/>
    <p:sldMasterId id="2147483841" r:id="rId50"/>
    <p:sldMasterId id="2147483842" r:id="rId51"/>
    <p:sldMasterId id="2147483843" r:id="rId52"/>
    <p:sldMasterId id="2147483844" r:id="rId53"/>
    <p:sldMasterId id="2147483845" r:id="rId54"/>
    <p:sldMasterId id="2147483846" r:id="rId55"/>
    <p:sldMasterId id="2147483847" r:id="rId56"/>
    <p:sldMasterId id="2147483848" r:id="rId57"/>
    <p:sldMasterId id="2147483849" r:id="rId58"/>
    <p:sldMasterId id="2147483850" r:id="rId59"/>
    <p:sldMasterId id="2147483851" r:id="rId60"/>
    <p:sldMasterId id="2147483852" r:id="rId61"/>
    <p:sldMasterId id="2147483853" r:id="rId62"/>
    <p:sldMasterId id="2147483854" r:id="rId63"/>
    <p:sldMasterId id="2147483855" r:id="rId64"/>
    <p:sldMasterId id="2147483856" r:id="rId65"/>
    <p:sldMasterId id="2147483857" r:id="rId66"/>
    <p:sldMasterId id="2147483858" r:id="rId67"/>
    <p:sldMasterId id="2147483859" r:id="rId68"/>
    <p:sldMasterId id="2147483860" r:id="rId69"/>
    <p:sldMasterId id="2147483861" r:id="rId70"/>
    <p:sldMasterId id="2147483862" r:id="rId71"/>
    <p:sldMasterId id="2147483863" r:id="rId72"/>
    <p:sldMasterId id="2147483864" r:id="rId73"/>
    <p:sldMasterId id="2147483865" r:id="rId74"/>
    <p:sldMasterId id="2147483866" r:id="rId75"/>
    <p:sldMasterId id="2147483867" r:id="rId76"/>
    <p:sldMasterId id="2147483868" r:id="rId77"/>
    <p:sldMasterId id="2147483869" r:id="rId78"/>
    <p:sldMasterId id="2147483870" r:id="rId79"/>
    <p:sldMasterId id="2147483871" r:id="rId80"/>
    <p:sldMasterId id="2147483872" r:id="rId81"/>
    <p:sldMasterId id="2147483873" r:id="rId82"/>
    <p:sldMasterId id="2147483874" r:id="rId83"/>
    <p:sldMasterId id="2147483875" r:id="rId84"/>
    <p:sldMasterId id="2147483876" r:id="rId85"/>
    <p:sldMasterId id="2147483877" r:id="rId86"/>
    <p:sldMasterId id="2147483878" r:id="rId87"/>
    <p:sldMasterId id="2147483879" r:id="rId88"/>
    <p:sldMasterId id="2147483880" r:id="rId89"/>
    <p:sldMasterId id="2147483881" r:id="rId90"/>
    <p:sldMasterId id="2147483882" r:id="rId91"/>
    <p:sldMasterId id="2147483883" r:id="rId92"/>
    <p:sldMasterId id="2147483884" r:id="rId93"/>
    <p:sldMasterId id="2147483885" r:id="rId94"/>
    <p:sldMasterId id="2147483886" r:id="rId95"/>
    <p:sldMasterId id="2147483887" r:id="rId96"/>
    <p:sldMasterId id="2147483888" r:id="rId97"/>
    <p:sldMasterId id="2147483889" r:id="rId98"/>
    <p:sldMasterId id="2147483890" r:id="rId99"/>
    <p:sldMasterId id="2147483891" r:id="rId100"/>
    <p:sldMasterId id="2147483892" r:id="rId101"/>
    <p:sldMasterId id="2147483893" r:id="rId102"/>
    <p:sldMasterId id="2147483894" r:id="rId103"/>
    <p:sldMasterId id="2147483895" r:id="rId104"/>
    <p:sldMasterId id="2147483896" r:id="rId105"/>
    <p:sldMasterId id="2147483897" r:id="rId106"/>
    <p:sldMasterId id="2147483898" r:id="rId107"/>
    <p:sldMasterId id="2147483899" r:id="rId108"/>
    <p:sldMasterId id="2147483900" r:id="rId109"/>
  </p:sldMasterIdLst>
  <p:notesMasterIdLst>
    <p:notesMasterId r:id="rId121"/>
  </p:notesMasterIdLst>
  <p:sldIdLst>
    <p:sldId id="256" r:id="rId110"/>
    <p:sldId id="258" r:id="rId111"/>
    <p:sldId id="362" r:id="rId112"/>
    <p:sldId id="363" r:id="rId113"/>
    <p:sldId id="367" r:id="rId114"/>
    <p:sldId id="296" r:id="rId115"/>
    <p:sldId id="364" r:id="rId116"/>
    <p:sldId id="366" r:id="rId117"/>
    <p:sldId id="262" r:id="rId118"/>
    <p:sldId id="271" r:id="rId119"/>
    <p:sldId id="365" r:id="rId120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ck3800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5A66"/>
    <a:srgbClr val="54B89E"/>
    <a:srgbClr val="4DBF99"/>
    <a:srgbClr val="4EB3BE"/>
    <a:srgbClr val="40937D"/>
    <a:srgbClr val="283A5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6691" autoAdjust="0"/>
    <p:restoredTop sz="94660" autoAdjust="0"/>
  </p:normalViewPr>
  <p:slideViewPr>
    <p:cSldViewPr snapToGrid="0">
      <p:cViewPr varScale="1">
        <p:scale>
          <a:sx n="68" d="100"/>
          <a:sy n="68" d="100"/>
        </p:scale>
        <p:origin x="-342" y="-90"/>
      </p:cViewPr>
      <p:guideLst>
        <p:guide orient="horz" pos="2214"/>
        <p:guide pos="37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8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Master" Target="slideMasters/slideMaster68.xml"/><Relationship Id="rId84" Type="http://schemas.openxmlformats.org/officeDocument/2006/relationships/slideMaster" Target="slideMasters/slideMaster84.xml"/><Relationship Id="rId89" Type="http://schemas.openxmlformats.org/officeDocument/2006/relationships/slideMaster" Target="slideMasters/slideMaster89.xml"/><Relationship Id="rId112" Type="http://schemas.openxmlformats.org/officeDocument/2006/relationships/slide" Target="slides/slide3.xml"/><Relationship Id="rId16" Type="http://schemas.openxmlformats.org/officeDocument/2006/relationships/slideMaster" Target="slideMasters/slideMaster16.xml"/><Relationship Id="rId107" Type="http://schemas.openxmlformats.org/officeDocument/2006/relationships/slideMaster" Target="slideMasters/slideMaster107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Master" Target="slideMasters/slideMaster74.xml"/><Relationship Id="rId79" Type="http://schemas.openxmlformats.org/officeDocument/2006/relationships/slideMaster" Target="slideMasters/slideMaster79.xml"/><Relationship Id="rId102" Type="http://schemas.openxmlformats.org/officeDocument/2006/relationships/slideMaster" Target="slideMasters/slideMaster102.xml"/><Relationship Id="rId12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Master" Target="slideMasters/slideMaster61.xml"/><Relationship Id="rId82" Type="http://schemas.openxmlformats.org/officeDocument/2006/relationships/slideMaster" Target="slideMasters/slideMaster82.xml"/><Relationship Id="rId90" Type="http://schemas.openxmlformats.org/officeDocument/2006/relationships/slideMaster" Target="slideMasters/slideMaster90.xml"/><Relationship Id="rId95" Type="http://schemas.openxmlformats.org/officeDocument/2006/relationships/slideMaster" Target="slideMasters/slideMaster9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77" Type="http://schemas.openxmlformats.org/officeDocument/2006/relationships/slideMaster" Target="slideMasters/slideMaster77.xml"/><Relationship Id="rId100" Type="http://schemas.openxmlformats.org/officeDocument/2006/relationships/slideMaster" Target="slideMasters/slideMaster100.xml"/><Relationship Id="rId105" Type="http://schemas.openxmlformats.org/officeDocument/2006/relationships/slideMaster" Target="slideMasters/slideMaster105.xml"/><Relationship Id="rId113" Type="http://schemas.openxmlformats.org/officeDocument/2006/relationships/slide" Target="slides/slide4.xml"/><Relationship Id="rId118" Type="http://schemas.openxmlformats.org/officeDocument/2006/relationships/slide" Target="slides/slide9.xml"/><Relationship Id="rId12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80" Type="http://schemas.openxmlformats.org/officeDocument/2006/relationships/slideMaster" Target="slideMasters/slideMaster80.xml"/><Relationship Id="rId85" Type="http://schemas.openxmlformats.org/officeDocument/2006/relationships/slideMaster" Target="slideMasters/slideMaster85.xml"/><Relationship Id="rId93" Type="http://schemas.openxmlformats.org/officeDocument/2006/relationships/slideMaster" Target="slideMasters/slideMaster93.xml"/><Relationship Id="rId98" Type="http://schemas.openxmlformats.org/officeDocument/2006/relationships/slideMaster" Target="slideMasters/slideMaster98.xml"/><Relationship Id="rId12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Master" Target="slideMasters/slideMaster67.xml"/><Relationship Id="rId103" Type="http://schemas.openxmlformats.org/officeDocument/2006/relationships/slideMaster" Target="slideMasters/slideMaster103.xml"/><Relationship Id="rId108" Type="http://schemas.openxmlformats.org/officeDocument/2006/relationships/slideMaster" Target="slideMasters/slideMaster108.xml"/><Relationship Id="rId116" Type="http://schemas.openxmlformats.org/officeDocument/2006/relationships/slide" Target="slides/slide7.xml"/><Relationship Id="rId124" Type="http://schemas.openxmlformats.org/officeDocument/2006/relationships/viewProps" Target="viewProps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83" Type="http://schemas.openxmlformats.org/officeDocument/2006/relationships/slideMaster" Target="slideMasters/slideMaster83.xml"/><Relationship Id="rId88" Type="http://schemas.openxmlformats.org/officeDocument/2006/relationships/slideMaster" Target="slideMasters/slideMaster88.xml"/><Relationship Id="rId91" Type="http://schemas.openxmlformats.org/officeDocument/2006/relationships/slideMaster" Target="slideMasters/slideMaster91.xml"/><Relationship Id="rId96" Type="http://schemas.openxmlformats.org/officeDocument/2006/relationships/slideMaster" Target="slideMasters/slideMaster96.xml"/><Relationship Id="rId111" Type="http://schemas.openxmlformats.org/officeDocument/2006/relationships/slide" Target="slides/slide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6" Type="http://schemas.openxmlformats.org/officeDocument/2006/relationships/slideMaster" Target="slideMasters/slideMaster106.xml"/><Relationship Id="rId114" Type="http://schemas.openxmlformats.org/officeDocument/2006/relationships/slide" Target="slides/slide5.xml"/><Relationship Id="rId119" Type="http://schemas.openxmlformats.org/officeDocument/2006/relationships/slide" Target="slides/slide10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81" Type="http://schemas.openxmlformats.org/officeDocument/2006/relationships/slideMaster" Target="slideMasters/slideMaster81.xml"/><Relationship Id="rId86" Type="http://schemas.openxmlformats.org/officeDocument/2006/relationships/slideMaster" Target="slideMasters/slideMaster86.xml"/><Relationship Id="rId94" Type="http://schemas.openxmlformats.org/officeDocument/2006/relationships/slideMaster" Target="slideMasters/slideMaster94.xml"/><Relationship Id="rId99" Type="http://schemas.openxmlformats.org/officeDocument/2006/relationships/slideMaster" Target="slideMasters/slideMaster99.xml"/><Relationship Id="rId101" Type="http://schemas.openxmlformats.org/officeDocument/2006/relationships/slideMaster" Target="slideMasters/slideMaster101.xml"/><Relationship Id="rId122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Master" Target="slideMasters/slideMaster10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Master" Target="slideMasters/slideMaster97.xml"/><Relationship Id="rId104" Type="http://schemas.openxmlformats.org/officeDocument/2006/relationships/slideMaster" Target="slideMasters/slideMaster104.xml"/><Relationship Id="rId120" Type="http://schemas.openxmlformats.org/officeDocument/2006/relationships/slide" Target="slides/slide11.xml"/><Relationship Id="rId12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Master" Target="slideMasters/slideMaster92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Master" Target="slideMasters/slideMaster87.xml"/><Relationship Id="rId110" Type="http://schemas.openxmlformats.org/officeDocument/2006/relationships/slide" Target="slides/slide1.xml"/><Relationship Id="rId115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469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884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11469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1469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469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444FAB-D606-4777-B153-749EC4624C7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0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0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11CAFF4C-61BD-4725-B5B7-C8B86F35D88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0A705C75-36D0-43F7-9742-786BB36DFAB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B6AFE-7B43-45B8-98C2-0B659792457C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45631A-6021-469D-AA9C-027A1187B31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0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B6AFE-7B43-45B8-98C2-0B659792457C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20EFFD-343B-43D3-AD2D-9E67AA80BB3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0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B6AFE-7B43-45B8-98C2-0B659792457C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2F9CAB-158B-4E9A-BEDB-F9687762298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0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B6AFE-7B43-45B8-98C2-0B659792457C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C3404D-D7FA-4CC4-B737-DE53414F1F4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0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B6AFE-7B43-45B8-98C2-0B659792457C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8445FF-74D5-4C78-86E0-4C5FCAC8249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0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B6AFE-7B43-45B8-98C2-0B659792457C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2FF29-06CD-41A7-8AB9-1404D8A7208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0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B6AFE-7B43-45B8-98C2-0B659792457C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485BC-7A44-4655-A528-57E2ABA615D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0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B6AFE-7B43-45B8-98C2-0B659792457C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A0AF28-1AD7-460A-A490-43A8936D530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0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B6AFE-7B43-45B8-98C2-0B659792457C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F96CCD-F81E-44A0-8F8F-0A46F485F31B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0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B6AFE-7B43-45B8-98C2-0B659792457C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3EF9CF-CB57-47C7-8DFE-8C906D5782C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0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C8919866-7641-4F5A-BA72-FDE053531E84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B6AFE-7B43-45B8-98C2-0B659792457C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CA20F8-B5DA-4912-8731-241330D2B46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AC34A-FB62-4EDD-B42A-5884F3EE37F5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38D746-A22F-4339-8739-BB57B2DFEEB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AC34A-FB62-4EDD-B42A-5884F3EE37F5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F58868-41D3-47E2-85BA-87FFD7199D1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AC34A-FB62-4EDD-B42A-5884F3EE37F5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B453A-C4DC-4457-B76E-32962A12D39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AC34A-FB62-4EDD-B42A-5884F3EE37F5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AF538E-06C7-4C26-B826-FEAE28E913D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AC34A-FB62-4EDD-B42A-5884F3EE37F5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65D59-04BE-4A97-ABF5-495F64C7E18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AC34A-FB62-4EDD-B42A-5884F3EE37F5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CF216-80AC-4DE6-9A57-3980C2940F9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AC34A-FB62-4EDD-B42A-5884F3EE37F5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89AE57-1294-4FE6-BE59-420B38E29C5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AC34A-FB62-4EDD-B42A-5884F3EE37F5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850FF9-50C9-4205-B302-1419734CF05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AC34A-FB62-4EDD-B42A-5884F3EE37F5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70027-553E-427B-B368-AF2621E0AE9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65120-26C7-4F22-9ADD-8D733D7E5F1B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7F86E6-8747-475D-B3DC-C68E71F0C56B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AC34A-FB62-4EDD-B42A-5884F3EE37F5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86D70B-6DC5-430A-9A58-7CB264F3E63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AC34A-FB62-4EDD-B42A-5884F3EE37F5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285BA3-75C0-4DFC-9DBA-A975346A4CE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CEBAC-0B44-4563-B12C-51B08517DE75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E3F39B-8500-4186-BA7B-3C8E9825A1C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CEBAC-0B44-4563-B12C-51B08517DE75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E7E0B-8AD0-4F95-B603-A39C1C5D2BF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CEBAC-0B44-4563-B12C-51B08517DE75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79D759-3077-4B8A-A4C4-26BC67AB362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CEBAC-0B44-4563-B12C-51B08517DE75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640FA-08D7-4A4F-8091-177F55F075D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CEBAC-0B44-4563-B12C-51B08517DE75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A4D72F-91CF-4228-ADE3-28695A29915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CEBAC-0B44-4563-B12C-51B08517DE75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C47525-9991-4758-A1C4-EC0507BBDA8B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CEBAC-0B44-4563-B12C-51B08517DE75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030E2-BDD8-4EC1-86C6-81C8FD3DF6A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CEBAC-0B44-4563-B12C-51B08517DE75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18DAFB-2873-4D1A-BA34-4BD6ECFFE66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65120-26C7-4F22-9ADD-8D733D7E5F1B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D9E84F-6729-4D91-868C-4E2A169EC60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CEBAC-0B44-4563-B12C-51B08517DE75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424065-F513-4577-A74C-F9784F194AE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CEBAC-0B44-4563-B12C-51B08517DE75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37B03D-BA3C-46EE-9E02-A5EEC1326B6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CEBAC-0B44-4563-B12C-51B08517DE75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747D66-B83A-4690-BFE5-C95045E6850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53C88-799A-49DE-9708-74C3A01065C2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BB3B5A-F7BA-46B4-9963-060B0670578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53C88-799A-49DE-9708-74C3A01065C2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78561-4168-4767-9B6C-8FC8468FD84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53C88-799A-49DE-9708-74C3A01065C2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CB2757-42AA-4409-89B5-805C1690F32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53C88-799A-49DE-9708-74C3A01065C2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7309CE-FE7C-426E-9173-EE343D26AD4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53C88-799A-49DE-9708-74C3A01065C2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FB1DF-B678-4557-8BE0-71C5DDC339D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53C88-799A-49DE-9708-74C3A01065C2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C5E3F-7FC7-41A0-8338-A92D2B2AEA1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53C88-799A-49DE-9708-74C3A01065C2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61897-671C-48A7-ADB6-127F7BA6CA9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65120-26C7-4F22-9ADD-8D733D7E5F1B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9A8C82-4800-453F-9A1C-32E63621CD7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53C88-799A-49DE-9708-74C3A01065C2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37673E-029E-4825-A201-0FF8BA3B74A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53C88-799A-49DE-9708-74C3A01065C2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977675-B98C-4AA9-B3BC-CDDA2586B3A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53C88-799A-49DE-9708-74C3A01065C2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81788C-90E5-4C42-9D29-E084AAAF8FC4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53C88-799A-49DE-9708-74C3A01065C2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3E6045-FC24-4D77-9F9D-0DEFC4309A2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3F3F8-E4E1-4931-867E-3DB509B94F53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93C15-5C31-4D3F-B026-CAC3FDBA869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3F3F8-E4E1-4931-867E-3DB509B94F53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7A184D-2631-40F8-918D-EFD84AAF485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3F3F8-E4E1-4931-867E-3DB509B94F53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37654-4A6B-4B5D-AB7A-176B9C9323E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3F3F8-E4E1-4931-867E-3DB509B94F53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C3DFC-2672-4096-9134-E4CD5E089A8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3F3F8-E4E1-4931-867E-3DB509B94F53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865C18-D824-49BE-B17B-42B2E7C9064B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3F3F8-E4E1-4931-867E-3DB509B94F53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550F8F-57AB-46FF-A388-4450F127DF0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65120-26C7-4F22-9ADD-8D733D7E5F1B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F09E2A-235A-4CFF-BCF3-90F3CB9DAA3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3F3F8-E4E1-4931-867E-3DB509B94F53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AAC795-3F13-4DE1-9929-F0A4055C064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3F3F8-E4E1-4931-867E-3DB509B94F53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92779-B129-44DA-A93D-D4FDEB5E3AE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3F3F8-E4E1-4931-867E-3DB509B94F53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B34D8-8CB3-414D-8EF9-CA915E43E63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3F3F8-E4E1-4931-867E-3DB509B94F53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A44F2-B03A-4FC9-B337-65DBB4C4C38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3F3F8-E4E1-4931-867E-3DB509B94F53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ED1B5-F3FD-4302-B441-BA68A790830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65120-26C7-4F22-9ADD-8D733D7E5F1B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48892A-A2AC-4A28-8227-373B3265006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65120-26C7-4F22-9ADD-8D733D7E5F1B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ED3C20-789B-44FC-A70D-37D7AD831C8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65120-26C7-4F22-9ADD-8D733D7E5F1B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E5DD70-1A8D-477E-BC03-50DE18A6D41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65120-26C7-4F22-9ADD-8D733D7E5F1B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7B708-87B8-4254-B62F-AF401E6A9A1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BDA81EB1-A2DE-43B6-B60B-DB3389826F2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65120-26C7-4F22-9ADD-8D733D7E5F1B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1E519-FBCE-4771-99AD-44388A89179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65120-26C7-4F22-9ADD-8D733D7E5F1B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1A221E-423C-44B8-B650-7F84911F7D0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65120-26C7-4F22-9ADD-8D733D7E5F1B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2E2CD-D877-4076-9D64-E7BD021F64A4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5B109F-E7BC-42BD-A7D5-75E997AE865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3E787-5F73-4C3C-A94C-4C3105DE7BD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403B1C-8EBE-4F70-BC92-04ACE9EF4D7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5A7163-1DA6-4C97-BAAD-CC04242F1C6B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5F25B-050F-4F4D-A44A-F3119F3FD39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49A588-37F1-468E-A173-092C74F5EED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340AEA-5A07-4195-8EF4-F5F85F4C2D9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DBD011D3-6EC2-4F77-9A7D-21B0A5E456A4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34AB9E-A450-40B8-BA15-8F5AB761E0A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BA8153-B617-4EC9-B0DD-37A6E683535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064012-E8F6-4DD1-9C25-386A178A1E5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0AD904-F37D-4A3E-8127-3BC03205A7F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4522B-3B35-4D2E-BA0B-46D170DAD423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A7A8B9-50DD-45DE-8F01-AA42ACFCDCF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4522B-3B35-4D2E-BA0B-46D170DAD423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11CD60-2A19-4532-9678-C396EDEF236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4522B-3B35-4D2E-BA0B-46D170DAD423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E8FC4F-47D6-4BE5-A147-2439E043D63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4522B-3B35-4D2E-BA0B-46D170DAD423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90939-813C-4D8F-A73A-29BCDF8D082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4522B-3B35-4D2E-BA0B-46D170DAD423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95258-F747-4FE6-B426-465B72311F14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4522B-3B35-4D2E-BA0B-46D170DAD423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A1173B-CFCE-4E81-9711-4CE344BF609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21ECD6A1-6A1A-4DDB-9CA5-65C6EF8A9C2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4522B-3B35-4D2E-BA0B-46D170DAD423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2669A6-A855-46E1-A727-E84A821C167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4522B-3B35-4D2E-BA0B-46D170DAD423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5415F3-E3C1-4AF9-A730-748E5283003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4522B-3B35-4D2E-BA0B-46D170DAD423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87E525-3301-48C9-8014-EE1FF3147FD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4522B-3B35-4D2E-BA0B-46D170DAD423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4D87C3-1585-43EA-B5B4-0B2FF07BCF5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4522B-3B35-4D2E-BA0B-46D170DAD423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0227A8-DB53-404B-A3BC-09F03B703F3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E151F-DC42-44CB-80D1-91AC5BD8D5F5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A8E53-BB9F-419B-8A78-C0B7F21F477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E151F-DC42-44CB-80D1-91AC5BD8D5F5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02651D-6A9F-419E-807F-AE9C1AB69C6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E151F-DC42-44CB-80D1-91AC5BD8D5F5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3EFFEB-8C07-47C6-8664-4AE75E05CCE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E151F-DC42-44CB-80D1-91AC5BD8D5F5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4AC5F-D76F-4F95-A10B-8A316BD362E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E151F-DC42-44CB-80D1-91AC5BD8D5F5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E2389B-B7A7-4BB7-BCD4-DCE82587BB64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9F2059F7-5922-48FD-9EBE-B560F49A020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E151F-DC42-44CB-80D1-91AC5BD8D5F5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63B13-502A-4C1E-B831-4AE9025FD48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E151F-DC42-44CB-80D1-91AC5BD8D5F5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C9785-1D6A-4C17-920F-45D247C83AE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E151F-DC42-44CB-80D1-91AC5BD8D5F5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E4C54C-B0BF-4A5B-AE9B-0A0CBAC0A51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E151F-DC42-44CB-80D1-91AC5BD8D5F5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ED5B4B-06C0-4A99-9F70-77E448E23FD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E151F-DC42-44CB-80D1-91AC5BD8D5F5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9C0C8A-CC70-4062-A361-9A585ED60AB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E151F-DC42-44CB-80D1-91AC5BD8D5F5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23F02-C57B-4030-A63F-3AC897E0DD0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61A53-D5E2-411B-ABC6-297436455C07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1F550A-F44A-4E4A-BD43-A5397E656E0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61A53-D5E2-411B-ABC6-297436455C07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741F65-E60C-4361-9F32-14B864ABDB5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61A53-D5E2-411B-ABC6-297436455C07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FDD0FD-FE10-4D0C-A7F4-0ACF8542A2B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61A53-D5E2-411B-ABC6-297436455C07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D1DF35-5420-46C4-9912-9C237C7F558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633DF5B2-53C5-40BB-8F4A-C89F83B1702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61A53-D5E2-411B-ABC6-297436455C07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E55360-D36A-44FC-9531-866BF6354C7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61A53-D5E2-411B-ABC6-297436455C07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0BCC45-5D07-422E-BB4F-7806BF758D4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61A53-D5E2-411B-ABC6-297436455C07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6EB12-12B0-4CF6-9A23-CEAD054BB46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61A53-D5E2-411B-ABC6-297436455C07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3658C-DAEC-43E1-A68B-5D17096D804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61A53-D5E2-411B-ABC6-297436455C07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8175E6-F658-4A5B-8016-B8CB6A53120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61A53-D5E2-411B-ABC6-297436455C07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23BC2A-DD94-461F-A59B-FB5E09BDD91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61A53-D5E2-411B-ABC6-297436455C07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9D01F-F6AC-4320-9BA6-5F1B7CFC81B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4290C-39A6-46AD-B81F-29AF83147A61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CB23A9-B87C-42CF-B323-710CC5C5DF5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4290C-39A6-46AD-B81F-29AF83147A61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4593BA-02E8-4FB3-AE60-D4F38E31340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4290C-39A6-46AD-B81F-29AF83147A61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A57B06-8AF3-4629-8423-95F25A66A76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B737A-77CF-4529-8A33-EC62FDEB2EAF}" type="datetimeFigureOut">
              <a:rPr lang="zh-CN" altLang="en-US"/>
              <a:pPr>
                <a:defRPr/>
              </a:pPr>
              <a:t>2017-07-17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A9875-E0EB-4644-891E-570D87DA5EF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4290C-39A6-46AD-B81F-29AF83147A61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DD57AD-E74E-4C11-AF79-0014F0BDA86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4290C-39A6-46AD-B81F-29AF83147A61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B73922-8F7B-4DBD-B500-EE9068D9100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 spd="slow"/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4290C-39A6-46AD-B81F-29AF83147A61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FAA9D3-18D0-4932-B13A-D7AB4ADF94D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 spd="slow"/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 spd="slow"/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4290C-39A6-46AD-B81F-29AF83147A61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6ED3B2-57B8-4D05-B7E1-23377F477C7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4290C-39A6-46AD-B81F-29AF83147A61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F5CDF1-8C7E-4420-84F7-B98B908DC4D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4290C-39A6-46AD-B81F-29AF83147A61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CD0905-83DC-4D94-B86C-BB5E3E58B89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4290C-39A6-46AD-B81F-29AF83147A61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0B227D-1E25-4EFD-9D43-AC07E5ABED9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4290C-39A6-46AD-B81F-29AF83147A61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B8A6AA-5DD8-4E7F-8E4F-1B4FB7392A4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AC04B-42DE-409F-A658-E6657FBC0F22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615269-9DAF-44E7-A98D-3CCBB12ECDF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AC04B-42DE-409F-A658-E6657FBC0F22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19B3B3-08F8-4FDB-A60A-03AA1CF648B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6C7ED323-C3E3-4C96-9130-7A80EDF9C6A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AC04B-42DE-409F-A658-E6657FBC0F22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5A20C7-0BF4-49A1-A6CC-92434B17261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AC04B-42DE-409F-A658-E6657FBC0F22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071F62-5C18-4451-92F3-567B0F98246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AC04B-42DE-409F-A658-E6657FBC0F22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B10EFB-3193-41AB-A36A-8CC4D3BFB7E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AC04B-42DE-409F-A658-E6657FBC0F22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70B9EC-7000-4A47-A05D-74B60C392534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AC04B-42DE-409F-A658-E6657FBC0F22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BBA0BC-78B5-48A9-9AA5-B8D65861B1B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AC04B-42DE-409F-A658-E6657FBC0F22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6BECBA-63DB-4A4C-9FDA-8FF238B883C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AC04B-42DE-409F-A658-E6657FBC0F22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78843E-B95A-4115-873C-E17C533A9BD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AC04B-42DE-409F-A658-E6657FBC0F22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203BDA-70F7-42F8-B0E1-0B94BFF8484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AC04B-42DE-409F-A658-E6657FBC0F22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1DF9C-FA88-4683-9544-E8602BC4283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E0A42-A4F2-4F53-9D09-13CCA8C1E9AB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4B0915-0DD4-474C-9FD6-B43E51E7777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8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19ECC597-84D7-4194-84C6-E27B2127087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E0A42-A4F2-4F53-9D09-13CCA8C1E9AB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5AF9F-FF08-4C14-A7B1-D945C4D6028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9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E0A42-A4F2-4F53-9D09-13CCA8C1E9AB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8F3EAA-9CC4-4CEB-9324-0704D8AC351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9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E0A42-A4F2-4F53-9D09-13CCA8C1E9AB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7DDE11-A9F9-46C2-B3BD-1D458B71918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9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E0A42-A4F2-4F53-9D09-13CCA8C1E9AB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F68C6C-AC21-4495-8EBD-51C5A05E331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9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E0A42-A4F2-4F53-9D09-13CCA8C1E9AB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F68387-3800-4E00-9B2E-B041F5B6C10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9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E0A42-A4F2-4F53-9D09-13CCA8C1E9AB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4272A-A8AB-4DAE-91BA-E5C771B06D0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9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E0A42-A4F2-4F53-9D09-13CCA8C1E9AB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F0D2E-E657-4CF7-9A91-E27405B865E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9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E0A42-A4F2-4F53-9D09-13CCA8C1E9AB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F0029-0837-4135-A2F7-AF0D194C9DA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9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E0A42-A4F2-4F53-9D09-13CCA8C1E9AB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33624-FF3C-4292-9F8B-2663F00A26C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9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E0A42-A4F2-4F53-9D09-13CCA8C1E9AB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8436A2-5504-4E94-A88B-61F3CB042E9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9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9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0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7.xml"/><Relationship Id="rId3" Type="http://schemas.openxmlformats.org/officeDocument/2006/relationships/slideLayout" Target="../slideLayouts/slideLayout1092.xml"/><Relationship Id="rId7" Type="http://schemas.openxmlformats.org/officeDocument/2006/relationships/slideLayout" Target="../slideLayouts/slideLayout1096.xml"/><Relationship Id="rId12" Type="http://schemas.openxmlformats.org/officeDocument/2006/relationships/theme" Target="../theme/theme100.xml"/><Relationship Id="rId2" Type="http://schemas.openxmlformats.org/officeDocument/2006/relationships/slideLayout" Target="../slideLayouts/slideLayout1091.xml"/><Relationship Id="rId1" Type="http://schemas.openxmlformats.org/officeDocument/2006/relationships/slideLayout" Target="../slideLayouts/slideLayout1090.xml"/><Relationship Id="rId6" Type="http://schemas.openxmlformats.org/officeDocument/2006/relationships/slideLayout" Target="../slideLayouts/slideLayout1095.xml"/><Relationship Id="rId11" Type="http://schemas.openxmlformats.org/officeDocument/2006/relationships/slideLayout" Target="../slideLayouts/slideLayout1100.xml"/><Relationship Id="rId5" Type="http://schemas.openxmlformats.org/officeDocument/2006/relationships/slideLayout" Target="../slideLayouts/slideLayout1094.xml"/><Relationship Id="rId10" Type="http://schemas.openxmlformats.org/officeDocument/2006/relationships/slideLayout" Target="../slideLayouts/slideLayout1099.xml"/><Relationship Id="rId4" Type="http://schemas.openxmlformats.org/officeDocument/2006/relationships/slideLayout" Target="../slideLayouts/slideLayout1093.xml"/><Relationship Id="rId9" Type="http://schemas.openxmlformats.org/officeDocument/2006/relationships/slideLayout" Target="../slideLayouts/slideLayout1098.xml"/></Relationships>
</file>

<file path=ppt/slideMasters/_rels/slideMaster10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8.xml"/><Relationship Id="rId3" Type="http://schemas.openxmlformats.org/officeDocument/2006/relationships/slideLayout" Target="../slideLayouts/slideLayout1103.xml"/><Relationship Id="rId7" Type="http://schemas.openxmlformats.org/officeDocument/2006/relationships/slideLayout" Target="../slideLayouts/slideLayout1107.xml"/><Relationship Id="rId12" Type="http://schemas.openxmlformats.org/officeDocument/2006/relationships/theme" Target="../theme/theme101.xml"/><Relationship Id="rId2" Type="http://schemas.openxmlformats.org/officeDocument/2006/relationships/slideLayout" Target="../slideLayouts/slideLayout1102.xml"/><Relationship Id="rId1" Type="http://schemas.openxmlformats.org/officeDocument/2006/relationships/slideLayout" Target="../slideLayouts/slideLayout1101.xml"/><Relationship Id="rId6" Type="http://schemas.openxmlformats.org/officeDocument/2006/relationships/slideLayout" Target="../slideLayouts/slideLayout1106.xml"/><Relationship Id="rId11" Type="http://schemas.openxmlformats.org/officeDocument/2006/relationships/slideLayout" Target="../slideLayouts/slideLayout1111.xml"/><Relationship Id="rId5" Type="http://schemas.openxmlformats.org/officeDocument/2006/relationships/slideLayout" Target="../slideLayouts/slideLayout1105.xml"/><Relationship Id="rId10" Type="http://schemas.openxmlformats.org/officeDocument/2006/relationships/slideLayout" Target="../slideLayouts/slideLayout1110.xml"/><Relationship Id="rId4" Type="http://schemas.openxmlformats.org/officeDocument/2006/relationships/slideLayout" Target="../slideLayouts/slideLayout1104.xml"/><Relationship Id="rId9" Type="http://schemas.openxmlformats.org/officeDocument/2006/relationships/slideLayout" Target="../slideLayouts/slideLayout1109.xml"/></Relationships>
</file>

<file path=ppt/slideMasters/_rels/slideMaster10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9.xml"/><Relationship Id="rId3" Type="http://schemas.openxmlformats.org/officeDocument/2006/relationships/slideLayout" Target="../slideLayouts/slideLayout1114.xml"/><Relationship Id="rId7" Type="http://schemas.openxmlformats.org/officeDocument/2006/relationships/slideLayout" Target="../slideLayouts/slideLayout1118.xml"/><Relationship Id="rId12" Type="http://schemas.openxmlformats.org/officeDocument/2006/relationships/theme" Target="../theme/theme102.xml"/><Relationship Id="rId2" Type="http://schemas.openxmlformats.org/officeDocument/2006/relationships/slideLayout" Target="../slideLayouts/slideLayout1113.xml"/><Relationship Id="rId1" Type="http://schemas.openxmlformats.org/officeDocument/2006/relationships/slideLayout" Target="../slideLayouts/slideLayout1112.xml"/><Relationship Id="rId6" Type="http://schemas.openxmlformats.org/officeDocument/2006/relationships/slideLayout" Target="../slideLayouts/slideLayout1117.xml"/><Relationship Id="rId11" Type="http://schemas.openxmlformats.org/officeDocument/2006/relationships/slideLayout" Target="../slideLayouts/slideLayout1122.xml"/><Relationship Id="rId5" Type="http://schemas.openxmlformats.org/officeDocument/2006/relationships/slideLayout" Target="../slideLayouts/slideLayout1116.xml"/><Relationship Id="rId10" Type="http://schemas.openxmlformats.org/officeDocument/2006/relationships/slideLayout" Target="../slideLayouts/slideLayout1121.xml"/><Relationship Id="rId4" Type="http://schemas.openxmlformats.org/officeDocument/2006/relationships/slideLayout" Target="../slideLayouts/slideLayout1115.xml"/><Relationship Id="rId9" Type="http://schemas.openxmlformats.org/officeDocument/2006/relationships/slideLayout" Target="../slideLayouts/slideLayout1120.xml"/></Relationships>
</file>

<file path=ppt/slideMasters/_rels/slideMaster10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0.xml"/><Relationship Id="rId3" Type="http://schemas.openxmlformats.org/officeDocument/2006/relationships/slideLayout" Target="../slideLayouts/slideLayout1125.xml"/><Relationship Id="rId7" Type="http://schemas.openxmlformats.org/officeDocument/2006/relationships/slideLayout" Target="../slideLayouts/slideLayout1129.xml"/><Relationship Id="rId12" Type="http://schemas.openxmlformats.org/officeDocument/2006/relationships/theme" Target="../theme/theme103.xml"/><Relationship Id="rId2" Type="http://schemas.openxmlformats.org/officeDocument/2006/relationships/slideLayout" Target="../slideLayouts/slideLayout1124.xml"/><Relationship Id="rId1" Type="http://schemas.openxmlformats.org/officeDocument/2006/relationships/slideLayout" Target="../slideLayouts/slideLayout1123.xml"/><Relationship Id="rId6" Type="http://schemas.openxmlformats.org/officeDocument/2006/relationships/slideLayout" Target="../slideLayouts/slideLayout1128.xml"/><Relationship Id="rId11" Type="http://schemas.openxmlformats.org/officeDocument/2006/relationships/slideLayout" Target="../slideLayouts/slideLayout1133.xml"/><Relationship Id="rId5" Type="http://schemas.openxmlformats.org/officeDocument/2006/relationships/slideLayout" Target="../slideLayouts/slideLayout1127.xml"/><Relationship Id="rId10" Type="http://schemas.openxmlformats.org/officeDocument/2006/relationships/slideLayout" Target="../slideLayouts/slideLayout1132.xml"/><Relationship Id="rId4" Type="http://schemas.openxmlformats.org/officeDocument/2006/relationships/slideLayout" Target="../slideLayouts/slideLayout1126.xml"/><Relationship Id="rId9" Type="http://schemas.openxmlformats.org/officeDocument/2006/relationships/slideLayout" Target="../slideLayouts/slideLayout1131.xml"/></Relationships>
</file>

<file path=ppt/slideMasters/_rels/slideMaster10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1.xml"/><Relationship Id="rId3" Type="http://schemas.openxmlformats.org/officeDocument/2006/relationships/slideLayout" Target="../slideLayouts/slideLayout1136.xml"/><Relationship Id="rId7" Type="http://schemas.openxmlformats.org/officeDocument/2006/relationships/slideLayout" Target="../slideLayouts/slideLayout1140.xml"/><Relationship Id="rId12" Type="http://schemas.openxmlformats.org/officeDocument/2006/relationships/theme" Target="../theme/theme104.xml"/><Relationship Id="rId2" Type="http://schemas.openxmlformats.org/officeDocument/2006/relationships/slideLayout" Target="../slideLayouts/slideLayout1135.xml"/><Relationship Id="rId1" Type="http://schemas.openxmlformats.org/officeDocument/2006/relationships/slideLayout" Target="../slideLayouts/slideLayout1134.xml"/><Relationship Id="rId6" Type="http://schemas.openxmlformats.org/officeDocument/2006/relationships/slideLayout" Target="../slideLayouts/slideLayout1139.xml"/><Relationship Id="rId11" Type="http://schemas.openxmlformats.org/officeDocument/2006/relationships/slideLayout" Target="../slideLayouts/slideLayout1144.xml"/><Relationship Id="rId5" Type="http://schemas.openxmlformats.org/officeDocument/2006/relationships/slideLayout" Target="../slideLayouts/slideLayout1138.xml"/><Relationship Id="rId10" Type="http://schemas.openxmlformats.org/officeDocument/2006/relationships/slideLayout" Target="../slideLayouts/slideLayout1143.xml"/><Relationship Id="rId4" Type="http://schemas.openxmlformats.org/officeDocument/2006/relationships/slideLayout" Target="../slideLayouts/slideLayout1137.xml"/><Relationship Id="rId9" Type="http://schemas.openxmlformats.org/officeDocument/2006/relationships/slideLayout" Target="../slideLayouts/slideLayout1142.xml"/></Relationships>
</file>

<file path=ppt/slideMasters/_rels/slideMaster10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2.xml"/><Relationship Id="rId3" Type="http://schemas.openxmlformats.org/officeDocument/2006/relationships/slideLayout" Target="../slideLayouts/slideLayout1147.xml"/><Relationship Id="rId7" Type="http://schemas.openxmlformats.org/officeDocument/2006/relationships/slideLayout" Target="../slideLayouts/slideLayout1151.xml"/><Relationship Id="rId12" Type="http://schemas.openxmlformats.org/officeDocument/2006/relationships/theme" Target="../theme/theme105.xml"/><Relationship Id="rId2" Type="http://schemas.openxmlformats.org/officeDocument/2006/relationships/slideLayout" Target="../slideLayouts/slideLayout1146.xml"/><Relationship Id="rId1" Type="http://schemas.openxmlformats.org/officeDocument/2006/relationships/slideLayout" Target="../slideLayouts/slideLayout1145.xml"/><Relationship Id="rId6" Type="http://schemas.openxmlformats.org/officeDocument/2006/relationships/slideLayout" Target="../slideLayouts/slideLayout1150.xml"/><Relationship Id="rId11" Type="http://schemas.openxmlformats.org/officeDocument/2006/relationships/slideLayout" Target="../slideLayouts/slideLayout1155.xml"/><Relationship Id="rId5" Type="http://schemas.openxmlformats.org/officeDocument/2006/relationships/slideLayout" Target="../slideLayouts/slideLayout1149.xml"/><Relationship Id="rId10" Type="http://schemas.openxmlformats.org/officeDocument/2006/relationships/slideLayout" Target="../slideLayouts/slideLayout1154.xml"/><Relationship Id="rId4" Type="http://schemas.openxmlformats.org/officeDocument/2006/relationships/slideLayout" Target="../slideLayouts/slideLayout1148.xml"/><Relationship Id="rId9" Type="http://schemas.openxmlformats.org/officeDocument/2006/relationships/slideLayout" Target="../slideLayouts/slideLayout1153.xml"/></Relationships>
</file>

<file path=ppt/slideMasters/_rels/slideMaster10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3.xml"/><Relationship Id="rId3" Type="http://schemas.openxmlformats.org/officeDocument/2006/relationships/slideLayout" Target="../slideLayouts/slideLayout1158.xml"/><Relationship Id="rId7" Type="http://schemas.openxmlformats.org/officeDocument/2006/relationships/slideLayout" Target="../slideLayouts/slideLayout1162.xml"/><Relationship Id="rId12" Type="http://schemas.openxmlformats.org/officeDocument/2006/relationships/theme" Target="../theme/theme106.xml"/><Relationship Id="rId2" Type="http://schemas.openxmlformats.org/officeDocument/2006/relationships/slideLayout" Target="../slideLayouts/slideLayout1157.xml"/><Relationship Id="rId1" Type="http://schemas.openxmlformats.org/officeDocument/2006/relationships/slideLayout" Target="../slideLayouts/slideLayout1156.xml"/><Relationship Id="rId6" Type="http://schemas.openxmlformats.org/officeDocument/2006/relationships/slideLayout" Target="../slideLayouts/slideLayout1161.xml"/><Relationship Id="rId11" Type="http://schemas.openxmlformats.org/officeDocument/2006/relationships/slideLayout" Target="../slideLayouts/slideLayout1166.xml"/><Relationship Id="rId5" Type="http://schemas.openxmlformats.org/officeDocument/2006/relationships/slideLayout" Target="../slideLayouts/slideLayout1160.xml"/><Relationship Id="rId10" Type="http://schemas.openxmlformats.org/officeDocument/2006/relationships/slideLayout" Target="../slideLayouts/slideLayout1165.xml"/><Relationship Id="rId4" Type="http://schemas.openxmlformats.org/officeDocument/2006/relationships/slideLayout" Target="../slideLayouts/slideLayout1159.xml"/><Relationship Id="rId9" Type="http://schemas.openxmlformats.org/officeDocument/2006/relationships/slideLayout" Target="../slideLayouts/slideLayout1164.xml"/></Relationships>
</file>

<file path=ppt/slideMasters/_rels/slideMaster10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4.xml"/><Relationship Id="rId3" Type="http://schemas.openxmlformats.org/officeDocument/2006/relationships/slideLayout" Target="../slideLayouts/slideLayout1169.xml"/><Relationship Id="rId7" Type="http://schemas.openxmlformats.org/officeDocument/2006/relationships/slideLayout" Target="../slideLayouts/slideLayout1173.xml"/><Relationship Id="rId12" Type="http://schemas.openxmlformats.org/officeDocument/2006/relationships/theme" Target="../theme/theme107.xml"/><Relationship Id="rId2" Type="http://schemas.openxmlformats.org/officeDocument/2006/relationships/slideLayout" Target="../slideLayouts/slideLayout1168.xml"/><Relationship Id="rId1" Type="http://schemas.openxmlformats.org/officeDocument/2006/relationships/slideLayout" Target="../slideLayouts/slideLayout1167.xml"/><Relationship Id="rId6" Type="http://schemas.openxmlformats.org/officeDocument/2006/relationships/slideLayout" Target="../slideLayouts/slideLayout1172.xml"/><Relationship Id="rId11" Type="http://schemas.openxmlformats.org/officeDocument/2006/relationships/slideLayout" Target="../slideLayouts/slideLayout1177.xml"/><Relationship Id="rId5" Type="http://schemas.openxmlformats.org/officeDocument/2006/relationships/slideLayout" Target="../slideLayouts/slideLayout1171.xml"/><Relationship Id="rId10" Type="http://schemas.openxmlformats.org/officeDocument/2006/relationships/slideLayout" Target="../slideLayouts/slideLayout1176.xml"/><Relationship Id="rId4" Type="http://schemas.openxmlformats.org/officeDocument/2006/relationships/slideLayout" Target="../slideLayouts/slideLayout1170.xml"/><Relationship Id="rId9" Type="http://schemas.openxmlformats.org/officeDocument/2006/relationships/slideLayout" Target="../slideLayouts/slideLayout1175.xml"/></Relationships>
</file>

<file path=ppt/slideMasters/_rels/slideMaster10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5.xml"/><Relationship Id="rId3" Type="http://schemas.openxmlformats.org/officeDocument/2006/relationships/slideLayout" Target="../slideLayouts/slideLayout1180.xml"/><Relationship Id="rId7" Type="http://schemas.openxmlformats.org/officeDocument/2006/relationships/slideLayout" Target="../slideLayouts/slideLayout1184.xml"/><Relationship Id="rId12" Type="http://schemas.openxmlformats.org/officeDocument/2006/relationships/theme" Target="../theme/theme108.xml"/><Relationship Id="rId2" Type="http://schemas.openxmlformats.org/officeDocument/2006/relationships/slideLayout" Target="../slideLayouts/slideLayout1179.xml"/><Relationship Id="rId1" Type="http://schemas.openxmlformats.org/officeDocument/2006/relationships/slideLayout" Target="../slideLayouts/slideLayout1178.xml"/><Relationship Id="rId6" Type="http://schemas.openxmlformats.org/officeDocument/2006/relationships/slideLayout" Target="../slideLayouts/slideLayout1183.xml"/><Relationship Id="rId11" Type="http://schemas.openxmlformats.org/officeDocument/2006/relationships/slideLayout" Target="../slideLayouts/slideLayout1188.xml"/><Relationship Id="rId5" Type="http://schemas.openxmlformats.org/officeDocument/2006/relationships/slideLayout" Target="../slideLayouts/slideLayout1182.xml"/><Relationship Id="rId10" Type="http://schemas.openxmlformats.org/officeDocument/2006/relationships/slideLayout" Target="../slideLayouts/slideLayout1187.xml"/><Relationship Id="rId4" Type="http://schemas.openxmlformats.org/officeDocument/2006/relationships/slideLayout" Target="../slideLayouts/slideLayout1181.xml"/><Relationship Id="rId9" Type="http://schemas.openxmlformats.org/officeDocument/2006/relationships/slideLayout" Target="../slideLayouts/slideLayout1186.xml"/></Relationships>
</file>

<file path=ppt/slideMasters/_rels/slideMaster10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6.xml"/><Relationship Id="rId3" Type="http://schemas.openxmlformats.org/officeDocument/2006/relationships/slideLayout" Target="../slideLayouts/slideLayout1191.xml"/><Relationship Id="rId7" Type="http://schemas.openxmlformats.org/officeDocument/2006/relationships/slideLayout" Target="../slideLayouts/slideLayout1195.xml"/><Relationship Id="rId12" Type="http://schemas.openxmlformats.org/officeDocument/2006/relationships/theme" Target="../theme/theme109.xml"/><Relationship Id="rId2" Type="http://schemas.openxmlformats.org/officeDocument/2006/relationships/slideLayout" Target="../slideLayouts/slideLayout1190.xml"/><Relationship Id="rId1" Type="http://schemas.openxmlformats.org/officeDocument/2006/relationships/slideLayout" Target="../slideLayouts/slideLayout1189.xml"/><Relationship Id="rId6" Type="http://schemas.openxmlformats.org/officeDocument/2006/relationships/slideLayout" Target="../slideLayouts/slideLayout1194.xml"/><Relationship Id="rId11" Type="http://schemas.openxmlformats.org/officeDocument/2006/relationships/slideLayout" Target="../slideLayouts/slideLayout1199.xml"/><Relationship Id="rId5" Type="http://schemas.openxmlformats.org/officeDocument/2006/relationships/slideLayout" Target="../slideLayouts/slideLayout1193.xml"/><Relationship Id="rId10" Type="http://schemas.openxmlformats.org/officeDocument/2006/relationships/slideLayout" Target="../slideLayouts/slideLayout1198.xml"/><Relationship Id="rId4" Type="http://schemas.openxmlformats.org/officeDocument/2006/relationships/slideLayout" Target="../slideLayouts/slideLayout1192.xml"/><Relationship Id="rId9" Type="http://schemas.openxmlformats.org/officeDocument/2006/relationships/slideLayout" Target="../slideLayouts/slideLayout119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9.xml"/><Relationship Id="rId3" Type="http://schemas.openxmlformats.org/officeDocument/2006/relationships/slideLayout" Target="../slideLayouts/slideLayout454.xml"/><Relationship Id="rId7" Type="http://schemas.openxmlformats.org/officeDocument/2006/relationships/slideLayout" Target="../slideLayouts/slideLayout458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3.xml"/><Relationship Id="rId1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7.xml"/><Relationship Id="rId11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60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3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9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4.xml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67.xml"/><Relationship Id="rId10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5.xm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2.xml"/><Relationship Id="rId3" Type="http://schemas.openxmlformats.org/officeDocument/2006/relationships/slideLayout" Target="../slideLayouts/slideLayout487.xml"/><Relationship Id="rId7" Type="http://schemas.openxmlformats.org/officeDocument/2006/relationships/slideLayout" Target="../slideLayouts/slideLayout491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86.xml"/><Relationship Id="rId1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90.xml"/><Relationship Id="rId11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89.xml"/><Relationship Id="rId10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93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3.xml"/><Relationship Id="rId3" Type="http://schemas.openxmlformats.org/officeDocument/2006/relationships/slideLayout" Target="../slideLayouts/slideLayout498.xml"/><Relationship Id="rId7" Type="http://schemas.openxmlformats.org/officeDocument/2006/relationships/slideLayout" Target="../slideLayouts/slideLayout502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97.xml"/><Relationship Id="rId1" Type="http://schemas.openxmlformats.org/officeDocument/2006/relationships/slideLayout" Target="../slideLayouts/slideLayout496.xml"/><Relationship Id="rId6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506.xml"/><Relationship Id="rId5" Type="http://schemas.openxmlformats.org/officeDocument/2006/relationships/slideLayout" Target="../slideLayouts/slideLayout500.xml"/><Relationship Id="rId10" Type="http://schemas.openxmlformats.org/officeDocument/2006/relationships/slideLayout" Target="../slideLayouts/slideLayout505.xml"/><Relationship Id="rId4" Type="http://schemas.openxmlformats.org/officeDocument/2006/relationships/slideLayout" Target="../slideLayouts/slideLayout499.xml"/><Relationship Id="rId9" Type="http://schemas.openxmlformats.org/officeDocument/2006/relationships/slideLayout" Target="../slideLayouts/slideLayout504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509.xml"/><Relationship Id="rId7" Type="http://schemas.openxmlformats.org/officeDocument/2006/relationships/slideLayout" Target="../slideLayouts/slideLayout513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08.xml"/><Relationship Id="rId1" Type="http://schemas.openxmlformats.org/officeDocument/2006/relationships/slideLayout" Target="../slideLayouts/slideLayout507.xml"/><Relationship Id="rId6" Type="http://schemas.openxmlformats.org/officeDocument/2006/relationships/slideLayout" Target="../slideLayouts/slideLayout512.xml"/><Relationship Id="rId11" Type="http://schemas.openxmlformats.org/officeDocument/2006/relationships/slideLayout" Target="../slideLayouts/slideLayout517.xml"/><Relationship Id="rId5" Type="http://schemas.openxmlformats.org/officeDocument/2006/relationships/slideLayout" Target="../slideLayouts/slideLayout511.xml"/><Relationship Id="rId10" Type="http://schemas.openxmlformats.org/officeDocument/2006/relationships/slideLayout" Target="../slideLayouts/slideLayout516.xml"/><Relationship Id="rId4" Type="http://schemas.openxmlformats.org/officeDocument/2006/relationships/slideLayout" Target="../slideLayouts/slideLayout510.xml"/><Relationship Id="rId9" Type="http://schemas.openxmlformats.org/officeDocument/2006/relationships/slideLayout" Target="../slideLayouts/slideLayout515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5.xml"/><Relationship Id="rId3" Type="http://schemas.openxmlformats.org/officeDocument/2006/relationships/slideLayout" Target="../slideLayouts/slideLayout520.xml"/><Relationship Id="rId7" Type="http://schemas.openxmlformats.org/officeDocument/2006/relationships/slideLayout" Target="../slideLayouts/slideLayout524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19.xml"/><Relationship Id="rId1" Type="http://schemas.openxmlformats.org/officeDocument/2006/relationships/slideLayout" Target="../slideLayouts/slideLayout518.xml"/><Relationship Id="rId6" Type="http://schemas.openxmlformats.org/officeDocument/2006/relationships/slideLayout" Target="../slideLayouts/slideLayout523.xml"/><Relationship Id="rId11" Type="http://schemas.openxmlformats.org/officeDocument/2006/relationships/slideLayout" Target="../slideLayouts/slideLayout528.xml"/><Relationship Id="rId5" Type="http://schemas.openxmlformats.org/officeDocument/2006/relationships/slideLayout" Target="../slideLayouts/slideLayout522.xml"/><Relationship Id="rId10" Type="http://schemas.openxmlformats.org/officeDocument/2006/relationships/slideLayout" Target="../slideLayouts/slideLayout527.xml"/><Relationship Id="rId4" Type="http://schemas.openxmlformats.org/officeDocument/2006/relationships/slideLayout" Target="../slideLayouts/slideLayout521.xml"/><Relationship Id="rId9" Type="http://schemas.openxmlformats.org/officeDocument/2006/relationships/slideLayout" Target="../slideLayouts/slideLayout526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6.xml"/><Relationship Id="rId3" Type="http://schemas.openxmlformats.org/officeDocument/2006/relationships/slideLayout" Target="../slideLayouts/slideLayout531.xml"/><Relationship Id="rId7" Type="http://schemas.openxmlformats.org/officeDocument/2006/relationships/slideLayout" Target="../slideLayouts/slideLayout535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530.xml"/><Relationship Id="rId1" Type="http://schemas.openxmlformats.org/officeDocument/2006/relationships/slideLayout" Target="../slideLayouts/slideLayout529.xml"/><Relationship Id="rId6" Type="http://schemas.openxmlformats.org/officeDocument/2006/relationships/slideLayout" Target="../slideLayouts/slideLayout534.xml"/><Relationship Id="rId11" Type="http://schemas.openxmlformats.org/officeDocument/2006/relationships/slideLayout" Target="../slideLayouts/slideLayout539.xml"/><Relationship Id="rId5" Type="http://schemas.openxmlformats.org/officeDocument/2006/relationships/slideLayout" Target="../slideLayouts/slideLayout533.xml"/><Relationship Id="rId10" Type="http://schemas.openxmlformats.org/officeDocument/2006/relationships/slideLayout" Target="../slideLayouts/slideLayout538.xml"/><Relationship Id="rId4" Type="http://schemas.openxmlformats.org/officeDocument/2006/relationships/slideLayout" Target="../slideLayouts/slideLayout532.xml"/><Relationship Id="rId9" Type="http://schemas.openxmlformats.org/officeDocument/2006/relationships/slideLayout" Target="../slideLayouts/slideLayout5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7.xml"/><Relationship Id="rId3" Type="http://schemas.openxmlformats.org/officeDocument/2006/relationships/slideLayout" Target="../slideLayouts/slideLayout542.xml"/><Relationship Id="rId7" Type="http://schemas.openxmlformats.org/officeDocument/2006/relationships/slideLayout" Target="../slideLayouts/slideLayout546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41.xml"/><Relationship Id="rId1" Type="http://schemas.openxmlformats.org/officeDocument/2006/relationships/slideLayout" Target="../slideLayouts/slideLayout540.xml"/><Relationship Id="rId6" Type="http://schemas.openxmlformats.org/officeDocument/2006/relationships/slideLayout" Target="../slideLayouts/slideLayout545.xml"/><Relationship Id="rId11" Type="http://schemas.openxmlformats.org/officeDocument/2006/relationships/slideLayout" Target="../slideLayouts/slideLayout550.xml"/><Relationship Id="rId5" Type="http://schemas.openxmlformats.org/officeDocument/2006/relationships/slideLayout" Target="../slideLayouts/slideLayout544.xml"/><Relationship Id="rId10" Type="http://schemas.openxmlformats.org/officeDocument/2006/relationships/slideLayout" Target="../slideLayouts/slideLayout549.xml"/><Relationship Id="rId4" Type="http://schemas.openxmlformats.org/officeDocument/2006/relationships/slideLayout" Target="../slideLayouts/slideLayout543.xml"/><Relationship Id="rId9" Type="http://schemas.openxmlformats.org/officeDocument/2006/relationships/slideLayout" Target="../slideLayouts/slideLayout548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8.xml"/><Relationship Id="rId3" Type="http://schemas.openxmlformats.org/officeDocument/2006/relationships/slideLayout" Target="../slideLayouts/slideLayout553.xml"/><Relationship Id="rId7" Type="http://schemas.openxmlformats.org/officeDocument/2006/relationships/slideLayout" Target="../slideLayouts/slideLayout557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552.xml"/><Relationship Id="rId1" Type="http://schemas.openxmlformats.org/officeDocument/2006/relationships/slideLayout" Target="../slideLayouts/slideLayout551.xml"/><Relationship Id="rId6" Type="http://schemas.openxmlformats.org/officeDocument/2006/relationships/slideLayout" Target="../slideLayouts/slideLayout556.xml"/><Relationship Id="rId11" Type="http://schemas.openxmlformats.org/officeDocument/2006/relationships/slideLayout" Target="../slideLayouts/slideLayout561.xml"/><Relationship Id="rId5" Type="http://schemas.openxmlformats.org/officeDocument/2006/relationships/slideLayout" Target="../slideLayouts/slideLayout555.xml"/><Relationship Id="rId10" Type="http://schemas.openxmlformats.org/officeDocument/2006/relationships/slideLayout" Target="../slideLayouts/slideLayout560.xml"/><Relationship Id="rId4" Type="http://schemas.openxmlformats.org/officeDocument/2006/relationships/slideLayout" Target="../slideLayouts/slideLayout554.xml"/><Relationship Id="rId9" Type="http://schemas.openxmlformats.org/officeDocument/2006/relationships/slideLayout" Target="../slideLayouts/slideLayout559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9.xml"/><Relationship Id="rId3" Type="http://schemas.openxmlformats.org/officeDocument/2006/relationships/slideLayout" Target="../slideLayouts/slideLayout564.xml"/><Relationship Id="rId7" Type="http://schemas.openxmlformats.org/officeDocument/2006/relationships/slideLayout" Target="../slideLayouts/slideLayout568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63.xml"/><Relationship Id="rId1" Type="http://schemas.openxmlformats.org/officeDocument/2006/relationships/slideLayout" Target="../slideLayouts/slideLayout562.xml"/><Relationship Id="rId6" Type="http://schemas.openxmlformats.org/officeDocument/2006/relationships/slideLayout" Target="../slideLayouts/slideLayout567.xml"/><Relationship Id="rId11" Type="http://schemas.openxmlformats.org/officeDocument/2006/relationships/slideLayout" Target="../slideLayouts/slideLayout572.xml"/><Relationship Id="rId5" Type="http://schemas.openxmlformats.org/officeDocument/2006/relationships/slideLayout" Target="../slideLayouts/slideLayout566.xml"/><Relationship Id="rId10" Type="http://schemas.openxmlformats.org/officeDocument/2006/relationships/slideLayout" Target="../slideLayouts/slideLayout571.xml"/><Relationship Id="rId4" Type="http://schemas.openxmlformats.org/officeDocument/2006/relationships/slideLayout" Target="../slideLayouts/slideLayout565.xml"/><Relationship Id="rId9" Type="http://schemas.openxmlformats.org/officeDocument/2006/relationships/slideLayout" Target="../slideLayouts/slideLayout570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0.xml"/><Relationship Id="rId3" Type="http://schemas.openxmlformats.org/officeDocument/2006/relationships/slideLayout" Target="../slideLayouts/slideLayout575.xml"/><Relationship Id="rId7" Type="http://schemas.openxmlformats.org/officeDocument/2006/relationships/slideLayout" Target="../slideLayouts/slideLayout579.xml"/><Relationship Id="rId12" Type="http://schemas.openxmlformats.org/officeDocument/2006/relationships/theme" Target="../theme/theme53.xml"/><Relationship Id="rId2" Type="http://schemas.openxmlformats.org/officeDocument/2006/relationships/slideLayout" Target="../slideLayouts/slideLayout574.xml"/><Relationship Id="rId1" Type="http://schemas.openxmlformats.org/officeDocument/2006/relationships/slideLayout" Target="../slideLayouts/slideLayout573.xml"/><Relationship Id="rId6" Type="http://schemas.openxmlformats.org/officeDocument/2006/relationships/slideLayout" Target="../slideLayouts/slideLayout578.xml"/><Relationship Id="rId11" Type="http://schemas.openxmlformats.org/officeDocument/2006/relationships/slideLayout" Target="../slideLayouts/slideLayout583.xml"/><Relationship Id="rId5" Type="http://schemas.openxmlformats.org/officeDocument/2006/relationships/slideLayout" Target="../slideLayouts/slideLayout577.xml"/><Relationship Id="rId10" Type="http://schemas.openxmlformats.org/officeDocument/2006/relationships/slideLayout" Target="../slideLayouts/slideLayout582.xml"/><Relationship Id="rId4" Type="http://schemas.openxmlformats.org/officeDocument/2006/relationships/slideLayout" Target="../slideLayouts/slideLayout576.xml"/><Relationship Id="rId9" Type="http://schemas.openxmlformats.org/officeDocument/2006/relationships/slideLayout" Target="../slideLayouts/slideLayout581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1.xml"/><Relationship Id="rId3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590.xml"/><Relationship Id="rId12" Type="http://schemas.openxmlformats.org/officeDocument/2006/relationships/theme" Target="../theme/theme54.xml"/><Relationship Id="rId2" Type="http://schemas.openxmlformats.org/officeDocument/2006/relationships/slideLayout" Target="../slideLayouts/slideLayout585.xml"/><Relationship Id="rId1" Type="http://schemas.openxmlformats.org/officeDocument/2006/relationships/slideLayout" Target="../slideLayouts/slideLayout584.xml"/><Relationship Id="rId6" Type="http://schemas.openxmlformats.org/officeDocument/2006/relationships/slideLayout" Target="../slideLayouts/slideLayout589.xml"/><Relationship Id="rId11" Type="http://schemas.openxmlformats.org/officeDocument/2006/relationships/slideLayout" Target="../slideLayouts/slideLayout594.xml"/><Relationship Id="rId5" Type="http://schemas.openxmlformats.org/officeDocument/2006/relationships/slideLayout" Target="../slideLayouts/slideLayout588.xml"/><Relationship Id="rId10" Type="http://schemas.openxmlformats.org/officeDocument/2006/relationships/slideLayout" Target="../slideLayouts/slideLayout593.xml"/><Relationship Id="rId4" Type="http://schemas.openxmlformats.org/officeDocument/2006/relationships/slideLayout" Target="../slideLayouts/slideLayout587.xml"/><Relationship Id="rId9" Type="http://schemas.openxmlformats.org/officeDocument/2006/relationships/slideLayout" Target="../slideLayouts/slideLayout592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2.xml"/><Relationship Id="rId3" Type="http://schemas.openxmlformats.org/officeDocument/2006/relationships/slideLayout" Target="../slideLayouts/slideLayout597.xml"/><Relationship Id="rId7" Type="http://schemas.openxmlformats.org/officeDocument/2006/relationships/slideLayout" Target="../slideLayouts/slideLayout601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596.xml"/><Relationship Id="rId1" Type="http://schemas.openxmlformats.org/officeDocument/2006/relationships/slideLayout" Target="../slideLayouts/slideLayout595.xml"/><Relationship Id="rId6" Type="http://schemas.openxmlformats.org/officeDocument/2006/relationships/slideLayout" Target="../slideLayouts/slideLayout600.xml"/><Relationship Id="rId11" Type="http://schemas.openxmlformats.org/officeDocument/2006/relationships/slideLayout" Target="../slideLayouts/slideLayout605.xml"/><Relationship Id="rId5" Type="http://schemas.openxmlformats.org/officeDocument/2006/relationships/slideLayout" Target="../slideLayouts/slideLayout599.xml"/><Relationship Id="rId10" Type="http://schemas.openxmlformats.org/officeDocument/2006/relationships/slideLayout" Target="../slideLayouts/slideLayout604.xml"/><Relationship Id="rId4" Type="http://schemas.openxmlformats.org/officeDocument/2006/relationships/slideLayout" Target="../slideLayouts/slideLayout598.xml"/><Relationship Id="rId9" Type="http://schemas.openxmlformats.org/officeDocument/2006/relationships/slideLayout" Target="../slideLayouts/slideLayout603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3.xml"/><Relationship Id="rId3" Type="http://schemas.openxmlformats.org/officeDocument/2006/relationships/slideLayout" Target="../slideLayouts/slideLayout608.xml"/><Relationship Id="rId7" Type="http://schemas.openxmlformats.org/officeDocument/2006/relationships/slideLayout" Target="../slideLayouts/slideLayout612.xml"/><Relationship Id="rId12" Type="http://schemas.openxmlformats.org/officeDocument/2006/relationships/theme" Target="../theme/theme56.xml"/><Relationship Id="rId2" Type="http://schemas.openxmlformats.org/officeDocument/2006/relationships/slideLayout" Target="../slideLayouts/slideLayout607.xml"/><Relationship Id="rId1" Type="http://schemas.openxmlformats.org/officeDocument/2006/relationships/slideLayout" Target="../slideLayouts/slideLayout606.xml"/><Relationship Id="rId6" Type="http://schemas.openxmlformats.org/officeDocument/2006/relationships/slideLayout" Target="../slideLayouts/slideLayout611.xml"/><Relationship Id="rId11" Type="http://schemas.openxmlformats.org/officeDocument/2006/relationships/slideLayout" Target="../slideLayouts/slideLayout616.xml"/><Relationship Id="rId5" Type="http://schemas.openxmlformats.org/officeDocument/2006/relationships/slideLayout" Target="../slideLayouts/slideLayout610.xml"/><Relationship Id="rId10" Type="http://schemas.openxmlformats.org/officeDocument/2006/relationships/slideLayout" Target="../slideLayouts/slideLayout615.xml"/><Relationship Id="rId4" Type="http://schemas.openxmlformats.org/officeDocument/2006/relationships/slideLayout" Target="../slideLayouts/slideLayout609.xml"/><Relationship Id="rId9" Type="http://schemas.openxmlformats.org/officeDocument/2006/relationships/slideLayout" Target="../slideLayouts/slideLayout614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4.xml"/><Relationship Id="rId3" Type="http://schemas.openxmlformats.org/officeDocument/2006/relationships/slideLayout" Target="../slideLayouts/slideLayout619.xml"/><Relationship Id="rId7" Type="http://schemas.openxmlformats.org/officeDocument/2006/relationships/slideLayout" Target="../slideLayouts/slideLayout623.xml"/><Relationship Id="rId12" Type="http://schemas.openxmlformats.org/officeDocument/2006/relationships/theme" Target="../theme/theme57.xml"/><Relationship Id="rId2" Type="http://schemas.openxmlformats.org/officeDocument/2006/relationships/slideLayout" Target="../slideLayouts/slideLayout618.xml"/><Relationship Id="rId1" Type="http://schemas.openxmlformats.org/officeDocument/2006/relationships/slideLayout" Target="../slideLayouts/slideLayout617.xml"/><Relationship Id="rId6" Type="http://schemas.openxmlformats.org/officeDocument/2006/relationships/slideLayout" Target="../slideLayouts/slideLayout622.xml"/><Relationship Id="rId11" Type="http://schemas.openxmlformats.org/officeDocument/2006/relationships/slideLayout" Target="../slideLayouts/slideLayout627.xml"/><Relationship Id="rId5" Type="http://schemas.openxmlformats.org/officeDocument/2006/relationships/slideLayout" Target="../slideLayouts/slideLayout621.xml"/><Relationship Id="rId10" Type="http://schemas.openxmlformats.org/officeDocument/2006/relationships/slideLayout" Target="../slideLayouts/slideLayout626.xml"/><Relationship Id="rId4" Type="http://schemas.openxmlformats.org/officeDocument/2006/relationships/slideLayout" Target="../slideLayouts/slideLayout620.xml"/><Relationship Id="rId9" Type="http://schemas.openxmlformats.org/officeDocument/2006/relationships/slideLayout" Target="../slideLayouts/slideLayout625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5.xml"/><Relationship Id="rId3" Type="http://schemas.openxmlformats.org/officeDocument/2006/relationships/slideLayout" Target="../slideLayouts/slideLayout630.xml"/><Relationship Id="rId7" Type="http://schemas.openxmlformats.org/officeDocument/2006/relationships/slideLayout" Target="../slideLayouts/slideLayout634.xml"/><Relationship Id="rId12" Type="http://schemas.openxmlformats.org/officeDocument/2006/relationships/theme" Target="../theme/theme58.xml"/><Relationship Id="rId2" Type="http://schemas.openxmlformats.org/officeDocument/2006/relationships/slideLayout" Target="../slideLayouts/slideLayout629.xml"/><Relationship Id="rId1" Type="http://schemas.openxmlformats.org/officeDocument/2006/relationships/slideLayout" Target="../slideLayouts/slideLayout628.xml"/><Relationship Id="rId6" Type="http://schemas.openxmlformats.org/officeDocument/2006/relationships/slideLayout" Target="../slideLayouts/slideLayout633.xml"/><Relationship Id="rId11" Type="http://schemas.openxmlformats.org/officeDocument/2006/relationships/slideLayout" Target="../slideLayouts/slideLayout638.xml"/><Relationship Id="rId5" Type="http://schemas.openxmlformats.org/officeDocument/2006/relationships/slideLayout" Target="../slideLayouts/slideLayout632.xml"/><Relationship Id="rId10" Type="http://schemas.openxmlformats.org/officeDocument/2006/relationships/slideLayout" Target="../slideLayouts/slideLayout637.xml"/><Relationship Id="rId4" Type="http://schemas.openxmlformats.org/officeDocument/2006/relationships/slideLayout" Target="../slideLayouts/slideLayout631.xml"/><Relationship Id="rId9" Type="http://schemas.openxmlformats.org/officeDocument/2006/relationships/slideLayout" Target="../slideLayouts/slideLayout636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6.xml"/><Relationship Id="rId3" Type="http://schemas.openxmlformats.org/officeDocument/2006/relationships/slideLayout" Target="../slideLayouts/slideLayout641.xml"/><Relationship Id="rId7" Type="http://schemas.openxmlformats.org/officeDocument/2006/relationships/slideLayout" Target="../slideLayouts/slideLayout645.xml"/><Relationship Id="rId12" Type="http://schemas.openxmlformats.org/officeDocument/2006/relationships/theme" Target="../theme/theme59.xml"/><Relationship Id="rId2" Type="http://schemas.openxmlformats.org/officeDocument/2006/relationships/slideLayout" Target="../slideLayouts/slideLayout640.xml"/><Relationship Id="rId1" Type="http://schemas.openxmlformats.org/officeDocument/2006/relationships/slideLayout" Target="../slideLayouts/slideLayout639.xml"/><Relationship Id="rId6" Type="http://schemas.openxmlformats.org/officeDocument/2006/relationships/slideLayout" Target="../slideLayouts/slideLayout644.xml"/><Relationship Id="rId11" Type="http://schemas.openxmlformats.org/officeDocument/2006/relationships/slideLayout" Target="../slideLayouts/slideLayout649.xml"/><Relationship Id="rId5" Type="http://schemas.openxmlformats.org/officeDocument/2006/relationships/slideLayout" Target="../slideLayouts/slideLayout643.xml"/><Relationship Id="rId10" Type="http://schemas.openxmlformats.org/officeDocument/2006/relationships/slideLayout" Target="../slideLayouts/slideLayout648.xml"/><Relationship Id="rId4" Type="http://schemas.openxmlformats.org/officeDocument/2006/relationships/slideLayout" Target="../slideLayouts/slideLayout642.xml"/><Relationship Id="rId9" Type="http://schemas.openxmlformats.org/officeDocument/2006/relationships/slideLayout" Target="../slideLayouts/slideLayout6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7.xml"/><Relationship Id="rId3" Type="http://schemas.openxmlformats.org/officeDocument/2006/relationships/slideLayout" Target="../slideLayouts/slideLayout652.xml"/><Relationship Id="rId7" Type="http://schemas.openxmlformats.org/officeDocument/2006/relationships/slideLayout" Target="../slideLayouts/slideLayout656.xml"/><Relationship Id="rId12" Type="http://schemas.openxmlformats.org/officeDocument/2006/relationships/theme" Target="../theme/theme60.xml"/><Relationship Id="rId2" Type="http://schemas.openxmlformats.org/officeDocument/2006/relationships/slideLayout" Target="../slideLayouts/slideLayout651.xml"/><Relationship Id="rId1" Type="http://schemas.openxmlformats.org/officeDocument/2006/relationships/slideLayout" Target="../slideLayouts/slideLayout650.xml"/><Relationship Id="rId6" Type="http://schemas.openxmlformats.org/officeDocument/2006/relationships/slideLayout" Target="../slideLayouts/slideLayout655.xml"/><Relationship Id="rId11" Type="http://schemas.openxmlformats.org/officeDocument/2006/relationships/slideLayout" Target="../slideLayouts/slideLayout660.xml"/><Relationship Id="rId5" Type="http://schemas.openxmlformats.org/officeDocument/2006/relationships/slideLayout" Target="../slideLayouts/slideLayout654.xml"/><Relationship Id="rId10" Type="http://schemas.openxmlformats.org/officeDocument/2006/relationships/slideLayout" Target="../slideLayouts/slideLayout659.xml"/><Relationship Id="rId4" Type="http://schemas.openxmlformats.org/officeDocument/2006/relationships/slideLayout" Target="../slideLayouts/slideLayout653.xml"/><Relationship Id="rId9" Type="http://schemas.openxmlformats.org/officeDocument/2006/relationships/slideLayout" Target="../slideLayouts/slideLayout658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8.xml"/><Relationship Id="rId3" Type="http://schemas.openxmlformats.org/officeDocument/2006/relationships/slideLayout" Target="../slideLayouts/slideLayout663.xml"/><Relationship Id="rId7" Type="http://schemas.openxmlformats.org/officeDocument/2006/relationships/slideLayout" Target="../slideLayouts/slideLayout667.xml"/><Relationship Id="rId12" Type="http://schemas.openxmlformats.org/officeDocument/2006/relationships/theme" Target="../theme/theme61.xml"/><Relationship Id="rId2" Type="http://schemas.openxmlformats.org/officeDocument/2006/relationships/slideLayout" Target="../slideLayouts/slideLayout662.xml"/><Relationship Id="rId1" Type="http://schemas.openxmlformats.org/officeDocument/2006/relationships/slideLayout" Target="../slideLayouts/slideLayout661.xml"/><Relationship Id="rId6" Type="http://schemas.openxmlformats.org/officeDocument/2006/relationships/slideLayout" Target="../slideLayouts/slideLayout666.xml"/><Relationship Id="rId11" Type="http://schemas.openxmlformats.org/officeDocument/2006/relationships/slideLayout" Target="../slideLayouts/slideLayout671.xml"/><Relationship Id="rId5" Type="http://schemas.openxmlformats.org/officeDocument/2006/relationships/slideLayout" Target="../slideLayouts/slideLayout665.xml"/><Relationship Id="rId10" Type="http://schemas.openxmlformats.org/officeDocument/2006/relationships/slideLayout" Target="../slideLayouts/slideLayout670.xml"/><Relationship Id="rId4" Type="http://schemas.openxmlformats.org/officeDocument/2006/relationships/slideLayout" Target="../slideLayouts/slideLayout664.xml"/><Relationship Id="rId9" Type="http://schemas.openxmlformats.org/officeDocument/2006/relationships/slideLayout" Target="../slideLayouts/slideLayout669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9.xml"/><Relationship Id="rId3" Type="http://schemas.openxmlformats.org/officeDocument/2006/relationships/slideLayout" Target="../slideLayouts/slideLayout674.xml"/><Relationship Id="rId7" Type="http://schemas.openxmlformats.org/officeDocument/2006/relationships/slideLayout" Target="../slideLayouts/slideLayout678.xml"/><Relationship Id="rId12" Type="http://schemas.openxmlformats.org/officeDocument/2006/relationships/theme" Target="../theme/theme62.xml"/><Relationship Id="rId2" Type="http://schemas.openxmlformats.org/officeDocument/2006/relationships/slideLayout" Target="../slideLayouts/slideLayout673.xml"/><Relationship Id="rId1" Type="http://schemas.openxmlformats.org/officeDocument/2006/relationships/slideLayout" Target="../slideLayouts/slideLayout672.xml"/><Relationship Id="rId6" Type="http://schemas.openxmlformats.org/officeDocument/2006/relationships/slideLayout" Target="../slideLayouts/slideLayout677.xml"/><Relationship Id="rId11" Type="http://schemas.openxmlformats.org/officeDocument/2006/relationships/slideLayout" Target="../slideLayouts/slideLayout682.xml"/><Relationship Id="rId5" Type="http://schemas.openxmlformats.org/officeDocument/2006/relationships/slideLayout" Target="../slideLayouts/slideLayout676.xml"/><Relationship Id="rId10" Type="http://schemas.openxmlformats.org/officeDocument/2006/relationships/slideLayout" Target="../slideLayouts/slideLayout681.xml"/><Relationship Id="rId4" Type="http://schemas.openxmlformats.org/officeDocument/2006/relationships/slideLayout" Target="../slideLayouts/slideLayout675.xml"/><Relationship Id="rId9" Type="http://schemas.openxmlformats.org/officeDocument/2006/relationships/slideLayout" Target="../slideLayouts/slideLayout680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0.xml"/><Relationship Id="rId3" Type="http://schemas.openxmlformats.org/officeDocument/2006/relationships/slideLayout" Target="../slideLayouts/slideLayout685.xml"/><Relationship Id="rId7" Type="http://schemas.openxmlformats.org/officeDocument/2006/relationships/slideLayout" Target="../slideLayouts/slideLayout689.xml"/><Relationship Id="rId12" Type="http://schemas.openxmlformats.org/officeDocument/2006/relationships/theme" Target="../theme/theme63.xml"/><Relationship Id="rId2" Type="http://schemas.openxmlformats.org/officeDocument/2006/relationships/slideLayout" Target="../slideLayouts/slideLayout684.xml"/><Relationship Id="rId1" Type="http://schemas.openxmlformats.org/officeDocument/2006/relationships/slideLayout" Target="../slideLayouts/slideLayout683.xml"/><Relationship Id="rId6" Type="http://schemas.openxmlformats.org/officeDocument/2006/relationships/slideLayout" Target="../slideLayouts/slideLayout688.xml"/><Relationship Id="rId11" Type="http://schemas.openxmlformats.org/officeDocument/2006/relationships/slideLayout" Target="../slideLayouts/slideLayout693.xml"/><Relationship Id="rId5" Type="http://schemas.openxmlformats.org/officeDocument/2006/relationships/slideLayout" Target="../slideLayouts/slideLayout687.xml"/><Relationship Id="rId10" Type="http://schemas.openxmlformats.org/officeDocument/2006/relationships/slideLayout" Target="../slideLayouts/slideLayout692.xml"/><Relationship Id="rId4" Type="http://schemas.openxmlformats.org/officeDocument/2006/relationships/slideLayout" Target="../slideLayouts/slideLayout686.xml"/><Relationship Id="rId9" Type="http://schemas.openxmlformats.org/officeDocument/2006/relationships/slideLayout" Target="../slideLayouts/slideLayout691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1.xml"/><Relationship Id="rId3" Type="http://schemas.openxmlformats.org/officeDocument/2006/relationships/slideLayout" Target="../slideLayouts/slideLayout696.xml"/><Relationship Id="rId7" Type="http://schemas.openxmlformats.org/officeDocument/2006/relationships/slideLayout" Target="../slideLayouts/slideLayout700.xml"/><Relationship Id="rId12" Type="http://schemas.openxmlformats.org/officeDocument/2006/relationships/theme" Target="../theme/theme64.xml"/><Relationship Id="rId2" Type="http://schemas.openxmlformats.org/officeDocument/2006/relationships/slideLayout" Target="../slideLayouts/slideLayout695.xml"/><Relationship Id="rId1" Type="http://schemas.openxmlformats.org/officeDocument/2006/relationships/slideLayout" Target="../slideLayouts/slideLayout694.xml"/><Relationship Id="rId6" Type="http://schemas.openxmlformats.org/officeDocument/2006/relationships/slideLayout" Target="../slideLayouts/slideLayout699.xml"/><Relationship Id="rId11" Type="http://schemas.openxmlformats.org/officeDocument/2006/relationships/slideLayout" Target="../slideLayouts/slideLayout704.xml"/><Relationship Id="rId5" Type="http://schemas.openxmlformats.org/officeDocument/2006/relationships/slideLayout" Target="../slideLayouts/slideLayout698.xml"/><Relationship Id="rId10" Type="http://schemas.openxmlformats.org/officeDocument/2006/relationships/slideLayout" Target="../slideLayouts/slideLayout703.xml"/><Relationship Id="rId4" Type="http://schemas.openxmlformats.org/officeDocument/2006/relationships/slideLayout" Target="../slideLayouts/slideLayout697.xml"/><Relationship Id="rId9" Type="http://schemas.openxmlformats.org/officeDocument/2006/relationships/slideLayout" Target="../slideLayouts/slideLayout702.xml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2.xml"/><Relationship Id="rId3" Type="http://schemas.openxmlformats.org/officeDocument/2006/relationships/slideLayout" Target="../slideLayouts/slideLayout707.xml"/><Relationship Id="rId7" Type="http://schemas.openxmlformats.org/officeDocument/2006/relationships/slideLayout" Target="../slideLayouts/slideLayout711.xml"/><Relationship Id="rId12" Type="http://schemas.openxmlformats.org/officeDocument/2006/relationships/theme" Target="../theme/theme65.xml"/><Relationship Id="rId2" Type="http://schemas.openxmlformats.org/officeDocument/2006/relationships/slideLayout" Target="../slideLayouts/slideLayout706.xml"/><Relationship Id="rId1" Type="http://schemas.openxmlformats.org/officeDocument/2006/relationships/slideLayout" Target="../slideLayouts/slideLayout705.xml"/><Relationship Id="rId6" Type="http://schemas.openxmlformats.org/officeDocument/2006/relationships/slideLayout" Target="../slideLayouts/slideLayout710.xml"/><Relationship Id="rId11" Type="http://schemas.openxmlformats.org/officeDocument/2006/relationships/slideLayout" Target="../slideLayouts/slideLayout715.xml"/><Relationship Id="rId5" Type="http://schemas.openxmlformats.org/officeDocument/2006/relationships/slideLayout" Target="../slideLayouts/slideLayout709.xml"/><Relationship Id="rId10" Type="http://schemas.openxmlformats.org/officeDocument/2006/relationships/slideLayout" Target="../slideLayouts/slideLayout714.xml"/><Relationship Id="rId4" Type="http://schemas.openxmlformats.org/officeDocument/2006/relationships/slideLayout" Target="../slideLayouts/slideLayout708.xml"/><Relationship Id="rId9" Type="http://schemas.openxmlformats.org/officeDocument/2006/relationships/slideLayout" Target="../slideLayouts/slideLayout713.xml"/></Relationships>
</file>

<file path=ppt/slideMasters/_rels/slideMaster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3.xml"/><Relationship Id="rId3" Type="http://schemas.openxmlformats.org/officeDocument/2006/relationships/slideLayout" Target="../slideLayouts/slideLayout718.xml"/><Relationship Id="rId7" Type="http://schemas.openxmlformats.org/officeDocument/2006/relationships/slideLayout" Target="../slideLayouts/slideLayout722.xml"/><Relationship Id="rId12" Type="http://schemas.openxmlformats.org/officeDocument/2006/relationships/theme" Target="../theme/theme66.xml"/><Relationship Id="rId2" Type="http://schemas.openxmlformats.org/officeDocument/2006/relationships/slideLayout" Target="../slideLayouts/slideLayout717.xml"/><Relationship Id="rId1" Type="http://schemas.openxmlformats.org/officeDocument/2006/relationships/slideLayout" Target="../slideLayouts/slideLayout716.xml"/><Relationship Id="rId6" Type="http://schemas.openxmlformats.org/officeDocument/2006/relationships/slideLayout" Target="../slideLayouts/slideLayout721.xml"/><Relationship Id="rId11" Type="http://schemas.openxmlformats.org/officeDocument/2006/relationships/slideLayout" Target="../slideLayouts/slideLayout726.xml"/><Relationship Id="rId5" Type="http://schemas.openxmlformats.org/officeDocument/2006/relationships/slideLayout" Target="../slideLayouts/slideLayout720.xml"/><Relationship Id="rId10" Type="http://schemas.openxmlformats.org/officeDocument/2006/relationships/slideLayout" Target="../slideLayouts/slideLayout725.xml"/><Relationship Id="rId4" Type="http://schemas.openxmlformats.org/officeDocument/2006/relationships/slideLayout" Target="../slideLayouts/slideLayout719.xml"/><Relationship Id="rId9" Type="http://schemas.openxmlformats.org/officeDocument/2006/relationships/slideLayout" Target="../slideLayouts/slideLayout724.xml"/></Relationships>
</file>

<file path=ppt/slideMasters/_rels/slideMaster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4.xml"/><Relationship Id="rId3" Type="http://schemas.openxmlformats.org/officeDocument/2006/relationships/slideLayout" Target="../slideLayouts/slideLayout729.xml"/><Relationship Id="rId7" Type="http://schemas.openxmlformats.org/officeDocument/2006/relationships/slideLayout" Target="../slideLayouts/slideLayout733.xml"/><Relationship Id="rId12" Type="http://schemas.openxmlformats.org/officeDocument/2006/relationships/theme" Target="../theme/theme67.xml"/><Relationship Id="rId2" Type="http://schemas.openxmlformats.org/officeDocument/2006/relationships/slideLayout" Target="../slideLayouts/slideLayout728.xml"/><Relationship Id="rId1" Type="http://schemas.openxmlformats.org/officeDocument/2006/relationships/slideLayout" Target="../slideLayouts/slideLayout727.xml"/><Relationship Id="rId6" Type="http://schemas.openxmlformats.org/officeDocument/2006/relationships/slideLayout" Target="../slideLayouts/slideLayout732.xml"/><Relationship Id="rId11" Type="http://schemas.openxmlformats.org/officeDocument/2006/relationships/slideLayout" Target="../slideLayouts/slideLayout737.xml"/><Relationship Id="rId5" Type="http://schemas.openxmlformats.org/officeDocument/2006/relationships/slideLayout" Target="../slideLayouts/slideLayout731.xml"/><Relationship Id="rId10" Type="http://schemas.openxmlformats.org/officeDocument/2006/relationships/slideLayout" Target="../slideLayouts/slideLayout736.xml"/><Relationship Id="rId4" Type="http://schemas.openxmlformats.org/officeDocument/2006/relationships/slideLayout" Target="../slideLayouts/slideLayout730.xml"/><Relationship Id="rId9" Type="http://schemas.openxmlformats.org/officeDocument/2006/relationships/slideLayout" Target="../slideLayouts/slideLayout735.xml"/></Relationships>
</file>

<file path=ppt/slideMasters/_rels/slideMaster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5.xml"/><Relationship Id="rId3" Type="http://schemas.openxmlformats.org/officeDocument/2006/relationships/slideLayout" Target="../slideLayouts/slideLayout740.xml"/><Relationship Id="rId7" Type="http://schemas.openxmlformats.org/officeDocument/2006/relationships/slideLayout" Target="../slideLayouts/slideLayout744.xml"/><Relationship Id="rId12" Type="http://schemas.openxmlformats.org/officeDocument/2006/relationships/theme" Target="../theme/theme68.xml"/><Relationship Id="rId2" Type="http://schemas.openxmlformats.org/officeDocument/2006/relationships/slideLayout" Target="../slideLayouts/slideLayout739.xml"/><Relationship Id="rId1" Type="http://schemas.openxmlformats.org/officeDocument/2006/relationships/slideLayout" Target="../slideLayouts/slideLayout738.xml"/><Relationship Id="rId6" Type="http://schemas.openxmlformats.org/officeDocument/2006/relationships/slideLayout" Target="../slideLayouts/slideLayout743.xml"/><Relationship Id="rId11" Type="http://schemas.openxmlformats.org/officeDocument/2006/relationships/slideLayout" Target="../slideLayouts/slideLayout748.xml"/><Relationship Id="rId5" Type="http://schemas.openxmlformats.org/officeDocument/2006/relationships/slideLayout" Target="../slideLayouts/slideLayout742.xml"/><Relationship Id="rId10" Type="http://schemas.openxmlformats.org/officeDocument/2006/relationships/slideLayout" Target="../slideLayouts/slideLayout747.xml"/><Relationship Id="rId4" Type="http://schemas.openxmlformats.org/officeDocument/2006/relationships/slideLayout" Target="../slideLayouts/slideLayout741.xml"/><Relationship Id="rId9" Type="http://schemas.openxmlformats.org/officeDocument/2006/relationships/slideLayout" Target="../slideLayouts/slideLayout746.xml"/></Relationships>
</file>

<file path=ppt/slideMasters/_rels/slideMaster6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6.xml"/><Relationship Id="rId3" Type="http://schemas.openxmlformats.org/officeDocument/2006/relationships/slideLayout" Target="../slideLayouts/slideLayout751.xml"/><Relationship Id="rId7" Type="http://schemas.openxmlformats.org/officeDocument/2006/relationships/slideLayout" Target="../slideLayouts/slideLayout755.xml"/><Relationship Id="rId12" Type="http://schemas.openxmlformats.org/officeDocument/2006/relationships/theme" Target="../theme/theme69.xml"/><Relationship Id="rId2" Type="http://schemas.openxmlformats.org/officeDocument/2006/relationships/slideLayout" Target="../slideLayouts/slideLayout750.xml"/><Relationship Id="rId1" Type="http://schemas.openxmlformats.org/officeDocument/2006/relationships/slideLayout" Target="../slideLayouts/slideLayout749.xml"/><Relationship Id="rId6" Type="http://schemas.openxmlformats.org/officeDocument/2006/relationships/slideLayout" Target="../slideLayouts/slideLayout754.xml"/><Relationship Id="rId11" Type="http://schemas.openxmlformats.org/officeDocument/2006/relationships/slideLayout" Target="../slideLayouts/slideLayout759.xml"/><Relationship Id="rId5" Type="http://schemas.openxmlformats.org/officeDocument/2006/relationships/slideLayout" Target="../slideLayouts/slideLayout753.xml"/><Relationship Id="rId10" Type="http://schemas.openxmlformats.org/officeDocument/2006/relationships/slideLayout" Target="../slideLayouts/slideLayout758.xml"/><Relationship Id="rId4" Type="http://schemas.openxmlformats.org/officeDocument/2006/relationships/slideLayout" Target="../slideLayouts/slideLayout752.xml"/><Relationship Id="rId9" Type="http://schemas.openxmlformats.org/officeDocument/2006/relationships/slideLayout" Target="../slideLayouts/slideLayout7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7.xml"/><Relationship Id="rId3" Type="http://schemas.openxmlformats.org/officeDocument/2006/relationships/slideLayout" Target="../slideLayouts/slideLayout762.xml"/><Relationship Id="rId7" Type="http://schemas.openxmlformats.org/officeDocument/2006/relationships/slideLayout" Target="../slideLayouts/slideLayout766.xml"/><Relationship Id="rId12" Type="http://schemas.openxmlformats.org/officeDocument/2006/relationships/theme" Target="../theme/theme70.xml"/><Relationship Id="rId2" Type="http://schemas.openxmlformats.org/officeDocument/2006/relationships/slideLayout" Target="../slideLayouts/slideLayout761.xml"/><Relationship Id="rId1" Type="http://schemas.openxmlformats.org/officeDocument/2006/relationships/slideLayout" Target="../slideLayouts/slideLayout760.xml"/><Relationship Id="rId6" Type="http://schemas.openxmlformats.org/officeDocument/2006/relationships/slideLayout" Target="../slideLayouts/slideLayout765.xml"/><Relationship Id="rId11" Type="http://schemas.openxmlformats.org/officeDocument/2006/relationships/slideLayout" Target="../slideLayouts/slideLayout770.xml"/><Relationship Id="rId5" Type="http://schemas.openxmlformats.org/officeDocument/2006/relationships/slideLayout" Target="../slideLayouts/slideLayout764.xml"/><Relationship Id="rId10" Type="http://schemas.openxmlformats.org/officeDocument/2006/relationships/slideLayout" Target="../slideLayouts/slideLayout769.xml"/><Relationship Id="rId4" Type="http://schemas.openxmlformats.org/officeDocument/2006/relationships/slideLayout" Target="../slideLayouts/slideLayout763.xml"/><Relationship Id="rId9" Type="http://schemas.openxmlformats.org/officeDocument/2006/relationships/slideLayout" Target="../slideLayouts/slideLayout768.xml"/></Relationships>
</file>

<file path=ppt/slideMasters/_rels/slideMaster7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8.xml"/><Relationship Id="rId3" Type="http://schemas.openxmlformats.org/officeDocument/2006/relationships/slideLayout" Target="../slideLayouts/slideLayout773.xml"/><Relationship Id="rId7" Type="http://schemas.openxmlformats.org/officeDocument/2006/relationships/slideLayout" Target="../slideLayouts/slideLayout777.xml"/><Relationship Id="rId12" Type="http://schemas.openxmlformats.org/officeDocument/2006/relationships/theme" Target="../theme/theme71.xml"/><Relationship Id="rId2" Type="http://schemas.openxmlformats.org/officeDocument/2006/relationships/slideLayout" Target="../slideLayouts/slideLayout772.xml"/><Relationship Id="rId1" Type="http://schemas.openxmlformats.org/officeDocument/2006/relationships/slideLayout" Target="../slideLayouts/slideLayout771.xml"/><Relationship Id="rId6" Type="http://schemas.openxmlformats.org/officeDocument/2006/relationships/slideLayout" Target="../slideLayouts/slideLayout776.xml"/><Relationship Id="rId11" Type="http://schemas.openxmlformats.org/officeDocument/2006/relationships/slideLayout" Target="../slideLayouts/slideLayout781.xml"/><Relationship Id="rId5" Type="http://schemas.openxmlformats.org/officeDocument/2006/relationships/slideLayout" Target="../slideLayouts/slideLayout775.xml"/><Relationship Id="rId10" Type="http://schemas.openxmlformats.org/officeDocument/2006/relationships/slideLayout" Target="../slideLayouts/slideLayout780.xml"/><Relationship Id="rId4" Type="http://schemas.openxmlformats.org/officeDocument/2006/relationships/slideLayout" Target="../slideLayouts/slideLayout774.xml"/><Relationship Id="rId9" Type="http://schemas.openxmlformats.org/officeDocument/2006/relationships/slideLayout" Target="../slideLayouts/slideLayout779.xml"/></Relationships>
</file>

<file path=ppt/slideMasters/_rels/slideMaster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9.xml"/><Relationship Id="rId3" Type="http://schemas.openxmlformats.org/officeDocument/2006/relationships/slideLayout" Target="../slideLayouts/slideLayout784.xml"/><Relationship Id="rId7" Type="http://schemas.openxmlformats.org/officeDocument/2006/relationships/slideLayout" Target="../slideLayouts/slideLayout788.xml"/><Relationship Id="rId12" Type="http://schemas.openxmlformats.org/officeDocument/2006/relationships/theme" Target="../theme/theme72.xml"/><Relationship Id="rId2" Type="http://schemas.openxmlformats.org/officeDocument/2006/relationships/slideLayout" Target="../slideLayouts/slideLayout783.xml"/><Relationship Id="rId1" Type="http://schemas.openxmlformats.org/officeDocument/2006/relationships/slideLayout" Target="../slideLayouts/slideLayout782.xml"/><Relationship Id="rId6" Type="http://schemas.openxmlformats.org/officeDocument/2006/relationships/slideLayout" Target="../slideLayouts/slideLayout787.xml"/><Relationship Id="rId11" Type="http://schemas.openxmlformats.org/officeDocument/2006/relationships/slideLayout" Target="../slideLayouts/slideLayout792.xml"/><Relationship Id="rId5" Type="http://schemas.openxmlformats.org/officeDocument/2006/relationships/slideLayout" Target="../slideLayouts/slideLayout786.xml"/><Relationship Id="rId10" Type="http://schemas.openxmlformats.org/officeDocument/2006/relationships/slideLayout" Target="../slideLayouts/slideLayout791.xml"/><Relationship Id="rId4" Type="http://schemas.openxmlformats.org/officeDocument/2006/relationships/slideLayout" Target="../slideLayouts/slideLayout785.xml"/><Relationship Id="rId9" Type="http://schemas.openxmlformats.org/officeDocument/2006/relationships/slideLayout" Target="../slideLayouts/slideLayout790.xml"/></Relationships>
</file>

<file path=ppt/slideMasters/_rels/slideMaster7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0.xml"/><Relationship Id="rId3" Type="http://schemas.openxmlformats.org/officeDocument/2006/relationships/slideLayout" Target="../slideLayouts/slideLayout795.xml"/><Relationship Id="rId7" Type="http://schemas.openxmlformats.org/officeDocument/2006/relationships/slideLayout" Target="../slideLayouts/slideLayout799.xml"/><Relationship Id="rId12" Type="http://schemas.openxmlformats.org/officeDocument/2006/relationships/theme" Target="../theme/theme73.xml"/><Relationship Id="rId2" Type="http://schemas.openxmlformats.org/officeDocument/2006/relationships/slideLayout" Target="../slideLayouts/slideLayout794.xml"/><Relationship Id="rId1" Type="http://schemas.openxmlformats.org/officeDocument/2006/relationships/slideLayout" Target="../slideLayouts/slideLayout793.xml"/><Relationship Id="rId6" Type="http://schemas.openxmlformats.org/officeDocument/2006/relationships/slideLayout" Target="../slideLayouts/slideLayout798.xml"/><Relationship Id="rId11" Type="http://schemas.openxmlformats.org/officeDocument/2006/relationships/slideLayout" Target="../slideLayouts/slideLayout803.xml"/><Relationship Id="rId5" Type="http://schemas.openxmlformats.org/officeDocument/2006/relationships/slideLayout" Target="../slideLayouts/slideLayout797.xml"/><Relationship Id="rId10" Type="http://schemas.openxmlformats.org/officeDocument/2006/relationships/slideLayout" Target="../slideLayouts/slideLayout802.xml"/><Relationship Id="rId4" Type="http://schemas.openxmlformats.org/officeDocument/2006/relationships/slideLayout" Target="../slideLayouts/slideLayout796.xml"/><Relationship Id="rId9" Type="http://schemas.openxmlformats.org/officeDocument/2006/relationships/slideLayout" Target="../slideLayouts/slideLayout801.xml"/></Relationships>
</file>

<file path=ppt/slideMasters/_rels/slideMaster7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1.xml"/><Relationship Id="rId3" Type="http://schemas.openxmlformats.org/officeDocument/2006/relationships/slideLayout" Target="../slideLayouts/slideLayout806.xml"/><Relationship Id="rId7" Type="http://schemas.openxmlformats.org/officeDocument/2006/relationships/slideLayout" Target="../slideLayouts/slideLayout810.xml"/><Relationship Id="rId12" Type="http://schemas.openxmlformats.org/officeDocument/2006/relationships/theme" Target="../theme/theme74.xml"/><Relationship Id="rId2" Type="http://schemas.openxmlformats.org/officeDocument/2006/relationships/slideLayout" Target="../slideLayouts/slideLayout805.xml"/><Relationship Id="rId1" Type="http://schemas.openxmlformats.org/officeDocument/2006/relationships/slideLayout" Target="../slideLayouts/slideLayout804.xml"/><Relationship Id="rId6" Type="http://schemas.openxmlformats.org/officeDocument/2006/relationships/slideLayout" Target="../slideLayouts/slideLayout809.xml"/><Relationship Id="rId11" Type="http://schemas.openxmlformats.org/officeDocument/2006/relationships/slideLayout" Target="../slideLayouts/slideLayout814.xml"/><Relationship Id="rId5" Type="http://schemas.openxmlformats.org/officeDocument/2006/relationships/slideLayout" Target="../slideLayouts/slideLayout808.xml"/><Relationship Id="rId10" Type="http://schemas.openxmlformats.org/officeDocument/2006/relationships/slideLayout" Target="../slideLayouts/slideLayout813.xml"/><Relationship Id="rId4" Type="http://schemas.openxmlformats.org/officeDocument/2006/relationships/slideLayout" Target="../slideLayouts/slideLayout807.xml"/><Relationship Id="rId9" Type="http://schemas.openxmlformats.org/officeDocument/2006/relationships/slideLayout" Target="../slideLayouts/slideLayout812.xml"/></Relationships>
</file>

<file path=ppt/slideMasters/_rels/slideMaster7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2.xml"/><Relationship Id="rId3" Type="http://schemas.openxmlformats.org/officeDocument/2006/relationships/slideLayout" Target="../slideLayouts/slideLayout817.xml"/><Relationship Id="rId7" Type="http://schemas.openxmlformats.org/officeDocument/2006/relationships/slideLayout" Target="../slideLayouts/slideLayout821.xml"/><Relationship Id="rId12" Type="http://schemas.openxmlformats.org/officeDocument/2006/relationships/theme" Target="../theme/theme75.xml"/><Relationship Id="rId2" Type="http://schemas.openxmlformats.org/officeDocument/2006/relationships/slideLayout" Target="../slideLayouts/slideLayout816.xml"/><Relationship Id="rId1" Type="http://schemas.openxmlformats.org/officeDocument/2006/relationships/slideLayout" Target="../slideLayouts/slideLayout815.xml"/><Relationship Id="rId6" Type="http://schemas.openxmlformats.org/officeDocument/2006/relationships/slideLayout" Target="../slideLayouts/slideLayout820.xml"/><Relationship Id="rId11" Type="http://schemas.openxmlformats.org/officeDocument/2006/relationships/slideLayout" Target="../slideLayouts/slideLayout825.xml"/><Relationship Id="rId5" Type="http://schemas.openxmlformats.org/officeDocument/2006/relationships/slideLayout" Target="../slideLayouts/slideLayout819.xml"/><Relationship Id="rId10" Type="http://schemas.openxmlformats.org/officeDocument/2006/relationships/slideLayout" Target="../slideLayouts/slideLayout824.xml"/><Relationship Id="rId4" Type="http://schemas.openxmlformats.org/officeDocument/2006/relationships/slideLayout" Target="../slideLayouts/slideLayout818.xml"/><Relationship Id="rId9" Type="http://schemas.openxmlformats.org/officeDocument/2006/relationships/slideLayout" Target="../slideLayouts/slideLayout823.xml"/></Relationships>
</file>

<file path=ppt/slideMasters/_rels/slideMaster7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3.xml"/><Relationship Id="rId3" Type="http://schemas.openxmlformats.org/officeDocument/2006/relationships/slideLayout" Target="../slideLayouts/slideLayout828.xml"/><Relationship Id="rId7" Type="http://schemas.openxmlformats.org/officeDocument/2006/relationships/slideLayout" Target="../slideLayouts/slideLayout832.xml"/><Relationship Id="rId12" Type="http://schemas.openxmlformats.org/officeDocument/2006/relationships/theme" Target="../theme/theme76.xml"/><Relationship Id="rId2" Type="http://schemas.openxmlformats.org/officeDocument/2006/relationships/slideLayout" Target="../slideLayouts/slideLayout827.xml"/><Relationship Id="rId1" Type="http://schemas.openxmlformats.org/officeDocument/2006/relationships/slideLayout" Target="../slideLayouts/slideLayout826.xml"/><Relationship Id="rId6" Type="http://schemas.openxmlformats.org/officeDocument/2006/relationships/slideLayout" Target="../slideLayouts/slideLayout831.xml"/><Relationship Id="rId11" Type="http://schemas.openxmlformats.org/officeDocument/2006/relationships/slideLayout" Target="../slideLayouts/slideLayout836.xml"/><Relationship Id="rId5" Type="http://schemas.openxmlformats.org/officeDocument/2006/relationships/slideLayout" Target="../slideLayouts/slideLayout830.xml"/><Relationship Id="rId10" Type="http://schemas.openxmlformats.org/officeDocument/2006/relationships/slideLayout" Target="../slideLayouts/slideLayout835.xml"/><Relationship Id="rId4" Type="http://schemas.openxmlformats.org/officeDocument/2006/relationships/slideLayout" Target="../slideLayouts/slideLayout829.xml"/><Relationship Id="rId9" Type="http://schemas.openxmlformats.org/officeDocument/2006/relationships/slideLayout" Target="../slideLayouts/slideLayout834.xml"/></Relationships>
</file>

<file path=ppt/slideMasters/_rels/slideMaster7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4.xml"/><Relationship Id="rId3" Type="http://schemas.openxmlformats.org/officeDocument/2006/relationships/slideLayout" Target="../slideLayouts/slideLayout839.xml"/><Relationship Id="rId7" Type="http://schemas.openxmlformats.org/officeDocument/2006/relationships/slideLayout" Target="../slideLayouts/slideLayout843.xml"/><Relationship Id="rId12" Type="http://schemas.openxmlformats.org/officeDocument/2006/relationships/theme" Target="../theme/theme77.xml"/><Relationship Id="rId2" Type="http://schemas.openxmlformats.org/officeDocument/2006/relationships/slideLayout" Target="../slideLayouts/slideLayout838.xml"/><Relationship Id="rId1" Type="http://schemas.openxmlformats.org/officeDocument/2006/relationships/slideLayout" Target="../slideLayouts/slideLayout837.xml"/><Relationship Id="rId6" Type="http://schemas.openxmlformats.org/officeDocument/2006/relationships/slideLayout" Target="../slideLayouts/slideLayout842.xml"/><Relationship Id="rId11" Type="http://schemas.openxmlformats.org/officeDocument/2006/relationships/slideLayout" Target="../slideLayouts/slideLayout847.xml"/><Relationship Id="rId5" Type="http://schemas.openxmlformats.org/officeDocument/2006/relationships/slideLayout" Target="../slideLayouts/slideLayout841.xml"/><Relationship Id="rId10" Type="http://schemas.openxmlformats.org/officeDocument/2006/relationships/slideLayout" Target="../slideLayouts/slideLayout846.xml"/><Relationship Id="rId4" Type="http://schemas.openxmlformats.org/officeDocument/2006/relationships/slideLayout" Target="../slideLayouts/slideLayout840.xml"/><Relationship Id="rId9" Type="http://schemas.openxmlformats.org/officeDocument/2006/relationships/slideLayout" Target="../slideLayouts/slideLayout845.xml"/></Relationships>
</file>

<file path=ppt/slideMasters/_rels/slideMaster7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5.xml"/><Relationship Id="rId3" Type="http://schemas.openxmlformats.org/officeDocument/2006/relationships/slideLayout" Target="../slideLayouts/slideLayout850.xml"/><Relationship Id="rId7" Type="http://schemas.openxmlformats.org/officeDocument/2006/relationships/slideLayout" Target="../slideLayouts/slideLayout854.xml"/><Relationship Id="rId12" Type="http://schemas.openxmlformats.org/officeDocument/2006/relationships/theme" Target="../theme/theme78.xml"/><Relationship Id="rId2" Type="http://schemas.openxmlformats.org/officeDocument/2006/relationships/slideLayout" Target="../slideLayouts/slideLayout849.xml"/><Relationship Id="rId1" Type="http://schemas.openxmlformats.org/officeDocument/2006/relationships/slideLayout" Target="../slideLayouts/slideLayout848.xml"/><Relationship Id="rId6" Type="http://schemas.openxmlformats.org/officeDocument/2006/relationships/slideLayout" Target="../slideLayouts/slideLayout853.xml"/><Relationship Id="rId11" Type="http://schemas.openxmlformats.org/officeDocument/2006/relationships/slideLayout" Target="../slideLayouts/slideLayout858.xml"/><Relationship Id="rId5" Type="http://schemas.openxmlformats.org/officeDocument/2006/relationships/slideLayout" Target="../slideLayouts/slideLayout852.xml"/><Relationship Id="rId10" Type="http://schemas.openxmlformats.org/officeDocument/2006/relationships/slideLayout" Target="../slideLayouts/slideLayout857.xml"/><Relationship Id="rId4" Type="http://schemas.openxmlformats.org/officeDocument/2006/relationships/slideLayout" Target="../slideLayouts/slideLayout851.xml"/><Relationship Id="rId9" Type="http://schemas.openxmlformats.org/officeDocument/2006/relationships/slideLayout" Target="../slideLayouts/slideLayout856.xml"/></Relationships>
</file>

<file path=ppt/slideMasters/_rels/slideMaster7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6.xml"/><Relationship Id="rId3" Type="http://schemas.openxmlformats.org/officeDocument/2006/relationships/slideLayout" Target="../slideLayouts/slideLayout861.xml"/><Relationship Id="rId7" Type="http://schemas.openxmlformats.org/officeDocument/2006/relationships/slideLayout" Target="../slideLayouts/slideLayout865.xml"/><Relationship Id="rId12" Type="http://schemas.openxmlformats.org/officeDocument/2006/relationships/theme" Target="../theme/theme79.xml"/><Relationship Id="rId2" Type="http://schemas.openxmlformats.org/officeDocument/2006/relationships/slideLayout" Target="../slideLayouts/slideLayout860.xml"/><Relationship Id="rId1" Type="http://schemas.openxmlformats.org/officeDocument/2006/relationships/slideLayout" Target="../slideLayouts/slideLayout859.xml"/><Relationship Id="rId6" Type="http://schemas.openxmlformats.org/officeDocument/2006/relationships/slideLayout" Target="../slideLayouts/slideLayout864.xml"/><Relationship Id="rId11" Type="http://schemas.openxmlformats.org/officeDocument/2006/relationships/slideLayout" Target="../slideLayouts/slideLayout869.xml"/><Relationship Id="rId5" Type="http://schemas.openxmlformats.org/officeDocument/2006/relationships/slideLayout" Target="../slideLayouts/slideLayout863.xml"/><Relationship Id="rId10" Type="http://schemas.openxmlformats.org/officeDocument/2006/relationships/slideLayout" Target="../slideLayouts/slideLayout868.xml"/><Relationship Id="rId4" Type="http://schemas.openxmlformats.org/officeDocument/2006/relationships/slideLayout" Target="../slideLayouts/slideLayout862.xml"/><Relationship Id="rId9" Type="http://schemas.openxmlformats.org/officeDocument/2006/relationships/slideLayout" Target="../slideLayouts/slideLayout8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7.xml"/><Relationship Id="rId3" Type="http://schemas.openxmlformats.org/officeDocument/2006/relationships/slideLayout" Target="../slideLayouts/slideLayout872.xml"/><Relationship Id="rId7" Type="http://schemas.openxmlformats.org/officeDocument/2006/relationships/slideLayout" Target="../slideLayouts/slideLayout876.xml"/><Relationship Id="rId12" Type="http://schemas.openxmlformats.org/officeDocument/2006/relationships/theme" Target="../theme/theme80.xml"/><Relationship Id="rId2" Type="http://schemas.openxmlformats.org/officeDocument/2006/relationships/slideLayout" Target="../slideLayouts/slideLayout871.xml"/><Relationship Id="rId1" Type="http://schemas.openxmlformats.org/officeDocument/2006/relationships/slideLayout" Target="../slideLayouts/slideLayout870.xml"/><Relationship Id="rId6" Type="http://schemas.openxmlformats.org/officeDocument/2006/relationships/slideLayout" Target="../slideLayouts/slideLayout875.xml"/><Relationship Id="rId11" Type="http://schemas.openxmlformats.org/officeDocument/2006/relationships/slideLayout" Target="../slideLayouts/slideLayout880.xml"/><Relationship Id="rId5" Type="http://schemas.openxmlformats.org/officeDocument/2006/relationships/slideLayout" Target="../slideLayouts/slideLayout874.xml"/><Relationship Id="rId10" Type="http://schemas.openxmlformats.org/officeDocument/2006/relationships/slideLayout" Target="../slideLayouts/slideLayout879.xml"/><Relationship Id="rId4" Type="http://schemas.openxmlformats.org/officeDocument/2006/relationships/slideLayout" Target="../slideLayouts/slideLayout873.xml"/><Relationship Id="rId9" Type="http://schemas.openxmlformats.org/officeDocument/2006/relationships/slideLayout" Target="../slideLayouts/slideLayout878.xml"/></Relationships>
</file>

<file path=ppt/slideMasters/_rels/slideMaster8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8.xml"/><Relationship Id="rId3" Type="http://schemas.openxmlformats.org/officeDocument/2006/relationships/slideLayout" Target="../slideLayouts/slideLayout883.xml"/><Relationship Id="rId7" Type="http://schemas.openxmlformats.org/officeDocument/2006/relationships/slideLayout" Target="../slideLayouts/slideLayout887.xml"/><Relationship Id="rId12" Type="http://schemas.openxmlformats.org/officeDocument/2006/relationships/theme" Target="../theme/theme81.xml"/><Relationship Id="rId2" Type="http://schemas.openxmlformats.org/officeDocument/2006/relationships/slideLayout" Target="../slideLayouts/slideLayout882.xml"/><Relationship Id="rId1" Type="http://schemas.openxmlformats.org/officeDocument/2006/relationships/slideLayout" Target="../slideLayouts/slideLayout881.xml"/><Relationship Id="rId6" Type="http://schemas.openxmlformats.org/officeDocument/2006/relationships/slideLayout" Target="../slideLayouts/slideLayout886.xml"/><Relationship Id="rId11" Type="http://schemas.openxmlformats.org/officeDocument/2006/relationships/slideLayout" Target="../slideLayouts/slideLayout891.xml"/><Relationship Id="rId5" Type="http://schemas.openxmlformats.org/officeDocument/2006/relationships/slideLayout" Target="../slideLayouts/slideLayout885.xml"/><Relationship Id="rId10" Type="http://schemas.openxmlformats.org/officeDocument/2006/relationships/slideLayout" Target="../slideLayouts/slideLayout890.xml"/><Relationship Id="rId4" Type="http://schemas.openxmlformats.org/officeDocument/2006/relationships/slideLayout" Target="../slideLayouts/slideLayout884.xml"/><Relationship Id="rId9" Type="http://schemas.openxmlformats.org/officeDocument/2006/relationships/slideLayout" Target="../slideLayouts/slideLayout889.xml"/></Relationships>
</file>

<file path=ppt/slideMasters/_rels/slideMaster8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9.xml"/><Relationship Id="rId3" Type="http://schemas.openxmlformats.org/officeDocument/2006/relationships/slideLayout" Target="../slideLayouts/slideLayout894.xml"/><Relationship Id="rId7" Type="http://schemas.openxmlformats.org/officeDocument/2006/relationships/slideLayout" Target="../slideLayouts/slideLayout898.xml"/><Relationship Id="rId12" Type="http://schemas.openxmlformats.org/officeDocument/2006/relationships/theme" Target="../theme/theme82.xml"/><Relationship Id="rId2" Type="http://schemas.openxmlformats.org/officeDocument/2006/relationships/slideLayout" Target="../slideLayouts/slideLayout893.xml"/><Relationship Id="rId1" Type="http://schemas.openxmlformats.org/officeDocument/2006/relationships/slideLayout" Target="../slideLayouts/slideLayout892.xml"/><Relationship Id="rId6" Type="http://schemas.openxmlformats.org/officeDocument/2006/relationships/slideLayout" Target="../slideLayouts/slideLayout897.xml"/><Relationship Id="rId11" Type="http://schemas.openxmlformats.org/officeDocument/2006/relationships/slideLayout" Target="../slideLayouts/slideLayout902.xml"/><Relationship Id="rId5" Type="http://schemas.openxmlformats.org/officeDocument/2006/relationships/slideLayout" Target="../slideLayouts/slideLayout896.xml"/><Relationship Id="rId10" Type="http://schemas.openxmlformats.org/officeDocument/2006/relationships/slideLayout" Target="../slideLayouts/slideLayout901.xml"/><Relationship Id="rId4" Type="http://schemas.openxmlformats.org/officeDocument/2006/relationships/slideLayout" Target="../slideLayouts/slideLayout895.xml"/><Relationship Id="rId9" Type="http://schemas.openxmlformats.org/officeDocument/2006/relationships/slideLayout" Target="../slideLayouts/slideLayout900.xml"/></Relationships>
</file>

<file path=ppt/slideMasters/_rels/slideMaster8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0.xml"/><Relationship Id="rId3" Type="http://schemas.openxmlformats.org/officeDocument/2006/relationships/slideLayout" Target="../slideLayouts/slideLayout905.xml"/><Relationship Id="rId7" Type="http://schemas.openxmlformats.org/officeDocument/2006/relationships/slideLayout" Target="../slideLayouts/slideLayout909.xml"/><Relationship Id="rId12" Type="http://schemas.openxmlformats.org/officeDocument/2006/relationships/theme" Target="../theme/theme83.xml"/><Relationship Id="rId2" Type="http://schemas.openxmlformats.org/officeDocument/2006/relationships/slideLayout" Target="../slideLayouts/slideLayout904.xml"/><Relationship Id="rId1" Type="http://schemas.openxmlformats.org/officeDocument/2006/relationships/slideLayout" Target="../slideLayouts/slideLayout903.xml"/><Relationship Id="rId6" Type="http://schemas.openxmlformats.org/officeDocument/2006/relationships/slideLayout" Target="../slideLayouts/slideLayout908.xml"/><Relationship Id="rId11" Type="http://schemas.openxmlformats.org/officeDocument/2006/relationships/slideLayout" Target="../slideLayouts/slideLayout913.xml"/><Relationship Id="rId5" Type="http://schemas.openxmlformats.org/officeDocument/2006/relationships/slideLayout" Target="../slideLayouts/slideLayout907.xml"/><Relationship Id="rId10" Type="http://schemas.openxmlformats.org/officeDocument/2006/relationships/slideLayout" Target="../slideLayouts/slideLayout912.xml"/><Relationship Id="rId4" Type="http://schemas.openxmlformats.org/officeDocument/2006/relationships/slideLayout" Target="../slideLayouts/slideLayout906.xml"/><Relationship Id="rId9" Type="http://schemas.openxmlformats.org/officeDocument/2006/relationships/slideLayout" Target="../slideLayouts/slideLayout911.xml"/></Relationships>
</file>

<file path=ppt/slideMasters/_rels/slideMaster8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1.xml"/><Relationship Id="rId3" Type="http://schemas.openxmlformats.org/officeDocument/2006/relationships/slideLayout" Target="../slideLayouts/slideLayout916.xml"/><Relationship Id="rId7" Type="http://schemas.openxmlformats.org/officeDocument/2006/relationships/slideLayout" Target="../slideLayouts/slideLayout920.xml"/><Relationship Id="rId12" Type="http://schemas.openxmlformats.org/officeDocument/2006/relationships/theme" Target="../theme/theme84.xml"/><Relationship Id="rId2" Type="http://schemas.openxmlformats.org/officeDocument/2006/relationships/slideLayout" Target="../slideLayouts/slideLayout915.xml"/><Relationship Id="rId1" Type="http://schemas.openxmlformats.org/officeDocument/2006/relationships/slideLayout" Target="../slideLayouts/slideLayout914.xml"/><Relationship Id="rId6" Type="http://schemas.openxmlformats.org/officeDocument/2006/relationships/slideLayout" Target="../slideLayouts/slideLayout919.xml"/><Relationship Id="rId11" Type="http://schemas.openxmlformats.org/officeDocument/2006/relationships/slideLayout" Target="../slideLayouts/slideLayout924.xml"/><Relationship Id="rId5" Type="http://schemas.openxmlformats.org/officeDocument/2006/relationships/slideLayout" Target="../slideLayouts/slideLayout918.xml"/><Relationship Id="rId10" Type="http://schemas.openxmlformats.org/officeDocument/2006/relationships/slideLayout" Target="../slideLayouts/slideLayout923.xml"/><Relationship Id="rId4" Type="http://schemas.openxmlformats.org/officeDocument/2006/relationships/slideLayout" Target="../slideLayouts/slideLayout917.xml"/><Relationship Id="rId9" Type="http://schemas.openxmlformats.org/officeDocument/2006/relationships/slideLayout" Target="../slideLayouts/slideLayout922.xml"/></Relationships>
</file>

<file path=ppt/slideMasters/_rels/slideMaster8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2.xml"/><Relationship Id="rId3" Type="http://schemas.openxmlformats.org/officeDocument/2006/relationships/slideLayout" Target="../slideLayouts/slideLayout927.xml"/><Relationship Id="rId7" Type="http://schemas.openxmlformats.org/officeDocument/2006/relationships/slideLayout" Target="../slideLayouts/slideLayout931.xml"/><Relationship Id="rId12" Type="http://schemas.openxmlformats.org/officeDocument/2006/relationships/theme" Target="../theme/theme85.xml"/><Relationship Id="rId2" Type="http://schemas.openxmlformats.org/officeDocument/2006/relationships/slideLayout" Target="../slideLayouts/slideLayout926.xml"/><Relationship Id="rId1" Type="http://schemas.openxmlformats.org/officeDocument/2006/relationships/slideLayout" Target="../slideLayouts/slideLayout925.xml"/><Relationship Id="rId6" Type="http://schemas.openxmlformats.org/officeDocument/2006/relationships/slideLayout" Target="../slideLayouts/slideLayout930.xml"/><Relationship Id="rId11" Type="http://schemas.openxmlformats.org/officeDocument/2006/relationships/slideLayout" Target="../slideLayouts/slideLayout935.xml"/><Relationship Id="rId5" Type="http://schemas.openxmlformats.org/officeDocument/2006/relationships/slideLayout" Target="../slideLayouts/slideLayout929.xml"/><Relationship Id="rId10" Type="http://schemas.openxmlformats.org/officeDocument/2006/relationships/slideLayout" Target="../slideLayouts/slideLayout934.xml"/><Relationship Id="rId4" Type="http://schemas.openxmlformats.org/officeDocument/2006/relationships/slideLayout" Target="../slideLayouts/slideLayout928.xml"/><Relationship Id="rId9" Type="http://schemas.openxmlformats.org/officeDocument/2006/relationships/slideLayout" Target="../slideLayouts/slideLayout933.xml"/></Relationships>
</file>

<file path=ppt/slideMasters/_rels/slideMaster8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3.xml"/><Relationship Id="rId3" Type="http://schemas.openxmlformats.org/officeDocument/2006/relationships/slideLayout" Target="../slideLayouts/slideLayout938.xml"/><Relationship Id="rId7" Type="http://schemas.openxmlformats.org/officeDocument/2006/relationships/slideLayout" Target="../slideLayouts/slideLayout942.xml"/><Relationship Id="rId12" Type="http://schemas.openxmlformats.org/officeDocument/2006/relationships/theme" Target="../theme/theme86.xml"/><Relationship Id="rId2" Type="http://schemas.openxmlformats.org/officeDocument/2006/relationships/slideLayout" Target="../slideLayouts/slideLayout937.xml"/><Relationship Id="rId1" Type="http://schemas.openxmlformats.org/officeDocument/2006/relationships/slideLayout" Target="../slideLayouts/slideLayout936.xml"/><Relationship Id="rId6" Type="http://schemas.openxmlformats.org/officeDocument/2006/relationships/slideLayout" Target="../slideLayouts/slideLayout941.xml"/><Relationship Id="rId11" Type="http://schemas.openxmlformats.org/officeDocument/2006/relationships/slideLayout" Target="../slideLayouts/slideLayout946.xml"/><Relationship Id="rId5" Type="http://schemas.openxmlformats.org/officeDocument/2006/relationships/slideLayout" Target="../slideLayouts/slideLayout940.xml"/><Relationship Id="rId10" Type="http://schemas.openxmlformats.org/officeDocument/2006/relationships/slideLayout" Target="../slideLayouts/slideLayout945.xml"/><Relationship Id="rId4" Type="http://schemas.openxmlformats.org/officeDocument/2006/relationships/slideLayout" Target="../slideLayouts/slideLayout939.xml"/><Relationship Id="rId9" Type="http://schemas.openxmlformats.org/officeDocument/2006/relationships/slideLayout" Target="../slideLayouts/slideLayout944.xml"/></Relationships>
</file>

<file path=ppt/slideMasters/_rels/slideMaster8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4.xml"/><Relationship Id="rId3" Type="http://schemas.openxmlformats.org/officeDocument/2006/relationships/slideLayout" Target="../slideLayouts/slideLayout949.xml"/><Relationship Id="rId7" Type="http://schemas.openxmlformats.org/officeDocument/2006/relationships/slideLayout" Target="../slideLayouts/slideLayout953.xml"/><Relationship Id="rId12" Type="http://schemas.openxmlformats.org/officeDocument/2006/relationships/theme" Target="../theme/theme87.xml"/><Relationship Id="rId2" Type="http://schemas.openxmlformats.org/officeDocument/2006/relationships/slideLayout" Target="../slideLayouts/slideLayout948.xml"/><Relationship Id="rId1" Type="http://schemas.openxmlformats.org/officeDocument/2006/relationships/slideLayout" Target="../slideLayouts/slideLayout947.xml"/><Relationship Id="rId6" Type="http://schemas.openxmlformats.org/officeDocument/2006/relationships/slideLayout" Target="../slideLayouts/slideLayout952.xml"/><Relationship Id="rId11" Type="http://schemas.openxmlformats.org/officeDocument/2006/relationships/slideLayout" Target="../slideLayouts/slideLayout957.xml"/><Relationship Id="rId5" Type="http://schemas.openxmlformats.org/officeDocument/2006/relationships/slideLayout" Target="../slideLayouts/slideLayout951.xml"/><Relationship Id="rId10" Type="http://schemas.openxmlformats.org/officeDocument/2006/relationships/slideLayout" Target="../slideLayouts/slideLayout956.xml"/><Relationship Id="rId4" Type="http://schemas.openxmlformats.org/officeDocument/2006/relationships/slideLayout" Target="../slideLayouts/slideLayout950.xml"/><Relationship Id="rId9" Type="http://schemas.openxmlformats.org/officeDocument/2006/relationships/slideLayout" Target="../slideLayouts/slideLayout955.xml"/></Relationships>
</file>

<file path=ppt/slideMasters/_rels/slideMaster8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5.xml"/><Relationship Id="rId3" Type="http://schemas.openxmlformats.org/officeDocument/2006/relationships/slideLayout" Target="../slideLayouts/slideLayout960.xml"/><Relationship Id="rId7" Type="http://schemas.openxmlformats.org/officeDocument/2006/relationships/slideLayout" Target="../slideLayouts/slideLayout964.xml"/><Relationship Id="rId12" Type="http://schemas.openxmlformats.org/officeDocument/2006/relationships/theme" Target="../theme/theme88.xml"/><Relationship Id="rId2" Type="http://schemas.openxmlformats.org/officeDocument/2006/relationships/slideLayout" Target="../slideLayouts/slideLayout959.xml"/><Relationship Id="rId1" Type="http://schemas.openxmlformats.org/officeDocument/2006/relationships/slideLayout" Target="../slideLayouts/slideLayout958.xml"/><Relationship Id="rId6" Type="http://schemas.openxmlformats.org/officeDocument/2006/relationships/slideLayout" Target="../slideLayouts/slideLayout963.xml"/><Relationship Id="rId11" Type="http://schemas.openxmlformats.org/officeDocument/2006/relationships/slideLayout" Target="../slideLayouts/slideLayout968.xml"/><Relationship Id="rId5" Type="http://schemas.openxmlformats.org/officeDocument/2006/relationships/slideLayout" Target="../slideLayouts/slideLayout962.xml"/><Relationship Id="rId10" Type="http://schemas.openxmlformats.org/officeDocument/2006/relationships/slideLayout" Target="../slideLayouts/slideLayout967.xml"/><Relationship Id="rId4" Type="http://schemas.openxmlformats.org/officeDocument/2006/relationships/slideLayout" Target="../slideLayouts/slideLayout961.xml"/><Relationship Id="rId9" Type="http://schemas.openxmlformats.org/officeDocument/2006/relationships/slideLayout" Target="../slideLayouts/slideLayout966.xml"/></Relationships>
</file>

<file path=ppt/slideMasters/_rels/slideMaster8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6.xml"/><Relationship Id="rId3" Type="http://schemas.openxmlformats.org/officeDocument/2006/relationships/slideLayout" Target="../slideLayouts/slideLayout971.xml"/><Relationship Id="rId7" Type="http://schemas.openxmlformats.org/officeDocument/2006/relationships/slideLayout" Target="../slideLayouts/slideLayout975.xml"/><Relationship Id="rId12" Type="http://schemas.openxmlformats.org/officeDocument/2006/relationships/theme" Target="../theme/theme89.xml"/><Relationship Id="rId2" Type="http://schemas.openxmlformats.org/officeDocument/2006/relationships/slideLayout" Target="../slideLayouts/slideLayout970.xml"/><Relationship Id="rId1" Type="http://schemas.openxmlformats.org/officeDocument/2006/relationships/slideLayout" Target="../slideLayouts/slideLayout969.xml"/><Relationship Id="rId6" Type="http://schemas.openxmlformats.org/officeDocument/2006/relationships/slideLayout" Target="../slideLayouts/slideLayout974.xml"/><Relationship Id="rId11" Type="http://schemas.openxmlformats.org/officeDocument/2006/relationships/slideLayout" Target="../slideLayouts/slideLayout979.xml"/><Relationship Id="rId5" Type="http://schemas.openxmlformats.org/officeDocument/2006/relationships/slideLayout" Target="../slideLayouts/slideLayout973.xml"/><Relationship Id="rId10" Type="http://schemas.openxmlformats.org/officeDocument/2006/relationships/slideLayout" Target="../slideLayouts/slideLayout978.xml"/><Relationship Id="rId4" Type="http://schemas.openxmlformats.org/officeDocument/2006/relationships/slideLayout" Target="../slideLayouts/slideLayout972.xml"/><Relationship Id="rId9" Type="http://schemas.openxmlformats.org/officeDocument/2006/relationships/slideLayout" Target="../slideLayouts/slideLayout97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9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7.xml"/><Relationship Id="rId3" Type="http://schemas.openxmlformats.org/officeDocument/2006/relationships/slideLayout" Target="../slideLayouts/slideLayout982.xml"/><Relationship Id="rId7" Type="http://schemas.openxmlformats.org/officeDocument/2006/relationships/slideLayout" Target="../slideLayouts/slideLayout986.xml"/><Relationship Id="rId12" Type="http://schemas.openxmlformats.org/officeDocument/2006/relationships/theme" Target="../theme/theme90.xml"/><Relationship Id="rId2" Type="http://schemas.openxmlformats.org/officeDocument/2006/relationships/slideLayout" Target="../slideLayouts/slideLayout981.xml"/><Relationship Id="rId1" Type="http://schemas.openxmlformats.org/officeDocument/2006/relationships/slideLayout" Target="../slideLayouts/slideLayout980.xml"/><Relationship Id="rId6" Type="http://schemas.openxmlformats.org/officeDocument/2006/relationships/slideLayout" Target="../slideLayouts/slideLayout985.xml"/><Relationship Id="rId11" Type="http://schemas.openxmlformats.org/officeDocument/2006/relationships/slideLayout" Target="../slideLayouts/slideLayout990.xml"/><Relationship Id="rId5" Type="http://schemas.openxmlformats.org/officeDocument/2006/relationships/slideLayout" Target="../slideLayouts/slideLayout984.xml"/><Relationship Id="rId10" Type="http://schemas.openxmlformats.org/officeDocument/2006/relationships/slideLayout" Target="../slideLayouts/slideLayout989.xml"/><Relationship Id="rId4" Type="http://schemas.openxmlformats.org/officeDocument/2006/relationships/slideLayout" Target="../slideLayouts/slideLayout983.xml"/><Relationship Id="rId9" Type="http://schemas.openxmlformats.org/officeDocument/2006/relationships/slideLayout" Target="../slideLayouts/slideLayout988.xml"/></Relationships>
</file>

<file path=ppt/slideMasters/_rels/slideMaster9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8.xml"/><Relationship Id="rId3" Type="http://schemas.openxmlformats.org/officeDocument/2006/relationships/slideLayout" Target="../slideLayouts/slideLayout993.xml"/><Relationship Id="rId7" Type="http://schemas.openxmlformats.org/officeDocument/2006/relationships/slideLayout" Target="../slideLayouts/slideLayout997.xml"/><Relationship Id="rId12" Type="http://schemas.openxmlformats.org/officeDocument/2006/relationships/theme" Target="../theme/theme91.xml"/><Relationship Id="rId2" Type="http://schemas.openxmlformats.org/officeDocument/2006/relationships/slideLayout" Target="../slideLayouts/slideLayout992.xml"/><Relationship Id="rId1" Type="http://schemas.openxmlformats.org/officeDocument/2006/relationships/slideLayout" Target="../slideLayouts/slideLayout991.xml"/><Relationship Id="rId6" Type="http://schemas.openxmlformats.org/officeDocument/2006/relationships/slideLayout" Target="../slideLayouts/slideLayout996.xml"/><Relationship Id="rId11" Type="http://schemas.openxmlformats.org/officeDocument/2006/relationships/slideLayout" Target="../slideLayouts/slideLayout1001.xml"/><Relationship Id="rId5" Type="http://schemas.openxmlformats.org/officeDocument/2006/relationships/slideLayout" Target="../slideLayouts/slideLayout995.xml"/><Relationship Id="rId10" Type="http://schemas.openxmlformats.org/officeDocument/2006/relationships/slideLayout" Target="../slideLayouts/slideLayout1000.xml"/><Relationship Id="rId4" Type="http://schemas.openxmlformats.org/officeDocument/2006/relationships/slideLayout" Target="../slideLayouts/slideLayout994.xml"/><Relationship Id="rId9" Type="http://schemas.openxmlformats.org/officeDocument/2006/relationships/slideLayout" Target="../slideLayouts/slideLayout999.xml"/></Relationships>
</file>

<file path=ppt/slideMasters/_rels/slideMaster9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9.xml"/><Relationship Id="rId3" Type="http://schemas.openxmlformats.org/officeDocument/2006/relationships/slideLayout" Target="../slideLayouts/slideLayout1004.xml"/><Relationship Id="rId7" Type="http://schemas.openxmlformats.org/officeDocument/2006/relationships/slideLayout" Target="../slideLayouts/slideLayout1008.xml"/><Relationship Id="rId12" Type="http://schemas.openxmlformats.org/officeDocument/2006/relationships/theme" Target="../theme/theme92.xml"/><Relationship Id="rId2" Type="http://schemas.openxmlformats.org/officeDocument/2006/relationships/slideLayout" Target="../slideLayouts/slideLayout1003.xml"/><Relationship Id="rId1" Type="http://schemas.openxmlformats.org/officeDocument/2006/relationships/slideLayout" Target="../slideLayouts/slideLayout1002.xml"/><Relationship Id="rId6" Type="http://schemas.openxmlformats.org/officeDocument/2006/relationships/slideLayout" Target="../slideLayouts/slideLayout1007.xml"/><Relationship Id="rId11" Type="http://schemas.openxmlformats.org/officeDocument/2006/relationships/slideLayout" Target="../slideLayouts/slideLayout1012.xml"/><Relationship Id="rId5" Type="http://schemas.openxmlformats.org/officeDocument/2006/relationships/slideLayout" Target="../slideLayouts/slideLayout1006.xml"/><Relationship Id="rId10" Type="http://schemas.openxmlformats.org/officeDocument/2006/relationships/slideLayout" Target="../slideLayouts/slideLayout1011.xml"/><Relationship Id="rId4" Type="http://schemas.openxmlformats.org/officeDocument/2006/relationships/slideLayout" Target="../slideLayouts/slideLayout1005.xml"/><Relationship Id="rId9" Type="http://schemas.openxmlformats.org/officeDocument/2006/relationships/slideLayout" Target="../slideLayouts/slideLayout1010.xml"/></Relationships>
</file>

<file path=ppt/slideMasters/_rels/slideMaster9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0.xml"/><Relationship Id="rId3" Type="http://schemas.openxmlformats.org/officeDocument/2006/relationships/slideLayout" Target="../slideLayouts/slideLayout1015.xml"/><Relationship Id="rId7" Type="http://schemas.openxmlformats.org/officeDocument/2006/relationships/slideLayout" Target="../slideLayouts/slideLayout1019.xml"/><Relationship Id="rId12" Type="http://schemas.openxmlformats.org/officeDocument/2006/relationships/theme" Target="../theme/theme93.xml"/><Relationship Id="rId2" Type="http://schemas.openxmlformats.org/officeDocument/2006/relationships/slideLayout" Target="../slideLayouts/slideLayout1014.xml"/><Relationship Id="rId1" Type="http://schemas.openxmlformats.org/officeDocument/2006/relationships/slideLayout" Target="../slideLayouts/slideLayout1013.xml"/><Relationship Id="rId6" Type="http://schemas.openxmlformats.org/officeDocument/2006/relationships/slideLayout" Target="../slideLayouts/slideLayout1018.xml"/><Relationship Id="rId11" Type="http://schemas.openxmlformats.org/officeDocument/2006/relationships/slideLayout" Target="../slideLayouts/slideLayout1023.xml"/><Relationship Id="rId5" Type="http://schemas.openxmlformats.org/officeDocument/2006/relationships/slideLayout" Target="../slideLayouts/slideLayout1017.xml"/><Relationship Id="rId10" Type="http://schemas.openxmlformats.org/officeDocument/2006/relationships/slideLayout" Target="../slideLayouts/slideLayout1022.xml"/><Relationship Id="rId4" Type="http://schemas.openxmlformats.org/officeDocument/2006/relationships/slideLayout" Target="../slideLayouts/slideLayout1016.xml"/><Relationship Id="rId9" Type="http://schemas.openxmlformats.org/officeDocument/2006/relationships/slideLayout" Target="../slideLayouts/slideLayout1021.xml"/></Relationships>
</file>

<file path=ppt/slideMasters/_rels/slideMaster9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1.xml"/><Relationship Id="rId3" Type="http://schemas.openxmlformats.org/officeDocument/2006/relationships/slideLayout" Target="../slideLayouts/slideLayout1026.xml"/><Relationship Id="rId7" Type="http://schemas.openxmlformats.org/officeDocument/2006/relationships/slideLayout" Target="../slideLayouts/slideLayout1030.xml"/><Relationship Id="rId12" Type="http://schemas.openxmlformats.org/officeDocument/2006/relationships/theme" Target="../theme/theme94.xml"/><Relationship Id="rId2" Type="http://schemas.openxmlformats.org/officeDocument/2006/relationships/slideLayout" Target="../slideLayouts/slideLayout1025.xml"/><Relationship Id="rId1" Type="http://schemas.openxmlformats.org/officeDocument/2006/relationships/slideLayout" Target="../slideLayouts/slideLayout1024.xml"/><Relationship Id="rId6" Type="http://schemas.openxmlformats.org/officeDocument/2006/relationships/slideLayout" Target="../slideLayouts/slideLayout1029.xml"/><Relationship Id="rId11" Type="http://schemas.openxmlformats.org/officeDocument/2006/relationships/slideLayout" Target="../slideLayouts/slideLayout1034.xml"/><Relationship Id="rId5" Type="http://schemas.openxmlformats.org/officeDocument/2006/relationships/slideLayout" Target="../slideLayouts/slideLayout1028.xml"/><Relationship Id="rId10" Type="http://schemas.openxmlformats.org/officeDocument/2006/relationships/slideLayout" Target="../slideLayouts/slideLayout1033.xml"/><Relationship Id="rId4" Type="http://schemas.openxmlformats.org/officeDocument/2006/relationships/slideLayout" Target="../slideLayouts/slideLayout1027.xml"/><Relationship Id="rId9" Type="http://schemas.openxmlformats.org/officeDocument/2006/relationships/slideLayout" Target="../slideLayouts/slideLayout1032.xml"/></Relationships>
</file>

<file path=ppt/slideMasters/_rels/slideMaster9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2.xml"/><Relationship Id="rId3" Type="http://schemas.openxmlformats.org/officeDocument/2006/relationships/slideLayout" Target="../slideLayouts/slideLayout1037.xml"/><Relationship Id="rId7" Type="http://schemas.openxmlformats.org/officeDocument/2006/relationships/slideLayout" Target="../slideLayouts/slideLayout1041.xml"/><Relationship Id="rId12" Type="http://schemas.openxmlformats.org/officeDocument/2006/relationships/theme" Target="../theme/theme95.xml"/><Relationship Id="rId2" Type="http://schemas.openxmlformats.org/officeDocument/2006/relationships/slideLayout" Target="../slideLayouts/slideLayout1036.xml"/><Relationship Id="rId1" Type="http://schemas.openxmlformats.org/officeDocument/2006/relationships/slideLayout" Target="../slideLayouts/slideLayout1035.xml"/><Relationship Id="rId6" Type="http://schemas.openxmlformats.org/officeDocument/2006/relationships/slideLayout" Target="../slideLayouts/slideLayout1040.xml"/><Relationship Id="rId11" Type="http://schemas.openxmlformats.org/officeDocument/2006/relationships/slideLayout" Target="../slideLayouts/slideLayout1045.xml"/><Relationship Id="rId5" Type="http://schemas.openxmlformats.org/officeDocument/2006/relationships/slideLayout" Target="../slideLayouts/slideLayout1039.xml"/><Relationship Id="rId10" Type="http://schemas.openxmlformats.org/officeDocument/2006/relationships/slideLayout" Target="../slideLayouts/slideLayout1044.xml"/><Relationship Id="rId4" Type="http://schemas.openxmlformats.org/officeDocument/2006/relationships/slideLayout" Target="../slideLayouts/slideLayout1038.xml"/><Relationship Id="rId9" Type="http://schemas.openxmlformats.org/officeDocument/2006/relationships/slideLayout" Target="../slideLayouts/slideLayout1043.xml"/></Relationships>
</file>

<file path=ppt/slideMasters/_rels/slideMaster9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3.xml"/><Relationship Id="rId3" Type="http://schemas.openxmlformats.org/officeDocument/2006/relationships/slideLayout" Target="../slideLayouts/slideLayout1048.xml"/><Relationship Id="rId7" Type="http://schemas.openxmlformats.org/officeDocument/2006/relationships/slideLayout" Target="../slideLayouts/slideLayout1052.xml"/><Relationship Id="rId12" Type="http://schemas.openxmlformats.org/officeDocument/2006/relationships/theme" Target="../theme/theme96.xml"/><Relationship Id="rId2" Type="http://schemas.openxmlformats.org/officeDocument/2006/relationships/slideLayout" Target="../slideLayouts/slideLayout1047.xml"/><Relationship Id="rId1" Type="http://schemas.openxmlformats.org/officeDocument/2006/relationships/slideLayout" Target="../slideLayouts/slideLayout1046.xml"/><Relationship Id="rId6" Type="http://schemas.openxmlformats.org/officeDocument/2006/relationships/slideLayout" Target="../slideLayouts/slideLayout1051.xml"/><Relationship Id="rId11" Type="http://schemas.openxmlformats.org/officeDocument/2006/relationships/slideLayout" Target="../slideLayouts/slideLayout1056.xml"/><Relationship Id="rId5" Type="http://schemas.openxmlformats.org/officeDocument/2006/relationships/slideLayout" Target="../slideLayouts/slideLayout1050.xml"/><Relationship Id="rId10" Type="http://schemas.openxmlformats.org/officeDocument/2006/relationships/slideLayout" Target="../slideLayouts/slideLayout1055.xml"/><Relationship Id="rId4" Type="http://schemas.openxmlformats.org/officeDocument/2006/relationships/slideLayout" Target="../slideLayouts/slideLayout1049.xml"/><Relationship Id="rId9" Type="http://schemas.openxmlformats.org/officeDocument/2006/relationships/slideLayout" Target="../slideLayouts/slideLayout1054.xml"/></Relationships>
</file>

<file path=ppt/slideMasters/_rels/slideMaster9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4.xml"/><Relationship Id="rId3" Type="http://schemas.openxmlformats.org/officeDocument/2006/relationships/slideLayout" Target="../slideLayouts/slideLayout1059.xml"/><Relationship Id="rId7" Type="http://schemas.openxmlformats.org/officeDocument/2006/relationships/slideLayout" Target="../slideLayouts/slideLayout1063.xml"/><Relationship Id="rId12" Type="http://schemas.openxmlformats.org/officeDocument/2006/relationships/theme" Target="../theme/theme97.xml"/><Relationship Id="rId2" Type="http://schemas.openxmlformats.org/officeDocument/2006/relationships/slideLayout" Target="../slideLayouts/slideLayout1058.xml"/><Relationship Id="rId1" Type="http://schemas.openxmlformats.org/officeDocument/2006/relationships/slideLayout" Target="../slideLayouts/slideLayout1057.xml"/><Relationship Id="rId6" Type="http://schemas.openxmlformats.org/officeDocument/2006/relationships/slideLayout" Target="../slideLayouts/slideLayout1062.xml"/><Relationship Id="rId11" Type="http://schemas.openxmlformats.org/officeDocument/2006/relationships/slideLayout" Target="../slideLayouts/slideLayout1067.xml"/><Relationship Id="rId5" Type="http://schemas.openxmlformats.org/officeDocument/2006/relationships/slideLayout" Target="../slideLayouts/slideLayout1061.xml"/><Relationship Id="rId10" Type="http://schemas.openxmlformats.org/officeDocument/2006/relationships/slideLayout" Target="../slideLayouts/slideLayout1066.xml"/><Relationship Id="rId4" Type="http://schemas.openxmlformats.org/officeDocument/2006/relationships/slideLayout" Target="../slideLayouts/slideLayout1060.xml"/><Relationship Id="rId9" Type="http://schemas.openxmlformats.org/officeDocument/2006/relationships/slideLayout" Target="../slideLayouts/slideLayout1065.xml"/></Relationships>
</file>

<file path=ppt/slideMasters/_rels/slideMaster9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5.xml"/><Relationship Id="rId3" Type="http://schemas.openxmlformats.org/officeDocument/2006/relationships/slideLayout" Target="../slideLayouts/slideLayout1070.xml"/><Relationship Id="rId7" Type="http://schemas.openxmlformats.org/officeDocument/2006/relationships/slideLayout" Target="../slideLayouts/slideLayout1074.xml"/><Relationship Id="rId12" Type="http://schemas.openxmlformats.org/officeDocument/2006/relationships/theme" Target="../theme/theme98.xml"/><Relationship Id="rId2" Type="http://schemas.openxmlformats.org/officeDocument/2006/relationships/slideLayout" Target="../slideLayouts/slideLayout1069.xml"/><Relationship Id="rId1" Type="http://schemas.openxmlformats.org/officeDocument/2006/relationships/slideLayout" Target="../slideLayouts/slideLayout1068.xml"/><Relationship Id="rId6" Type="http://schemas.openxmlformats.org/officeDocument/2006/relationships/slideLayout" Target="../slideLayouts/slideLayout1073.xml"/><Relationship Id="rId11" Type="http://schemas.openxmlformats.org/officeDocument/2006/relationships/slideLayout" Target="../slideLayouts/slideLayout1078.xml"/><Relationship Id="rId5" Type="http://schemas.openxmlformats.org/officeDocument/2006/relationships/slideLayout" Target="../slideLayouts/slideLayout1072.xml"/><Relationship Id="rId10" Type="http://schemas.openxmlformats.org/officeDocument/2006/relationships/slideLayout" Target="../slideLayouts/slideLayout1077.xml"/><Relationship Id="rId4" Type="http://schemas.openxmlformats.org/officeDocument/2006/relationships/slideLayout" Target="../slideLayouts/slideLayout1071.xml"/><Relationship Id="rId9" Type="http://schemas.openxmlformats.org/officeDocument/2006/relationships/slideLayout" Target="../slideLayouts/slideLayout1076.xml"/></Relationships>
</file>

<file path=ppt/slideMasters/_rels/slideMaster9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6.xml"/><Relationship Id="rId3" Type="http://schemas.openxmlformats.org/officeDocument/2006/relationships/slideLayout" Target="../slideLayouts/slideLayout1081.xml"/><Relationship Id="rId7" Type="http://schemas.openxmlformats.org/officeDocument/2006/relationships/slideLayout" Target="../slideLayouts/slideLayout1085.xml"/><Relationship Id="rId12" Type="http://schemas.openxmlformats.org/officeDocument/2006/relationships/theme" Target="../theme/theme99.xml"/><Relationship Id="rId2" Type="http://schemas.openxmlformats.org/officeDocument/2006/relationships/slideLayout" Target="../slideLayouts/slideLayout1080.xml"/><Relationship Id="rId1" Type="http://schemas.openxmlformats.org/officeDocument/2006/relationships/slideLayout" Target="../slideLayouts/slideLayout1079.xml"/><Relationship Id="rId6" Type="http://schemas.openxmlformats.org/officeDocument/2006/relationships/slideLayout" Target="../slideLayouts/slideLayout1084.xml"/><Relationship Id="rId11" Type="http://schemas.openxmlformats.org/officeDocument/2006/relationships/slideLayout" Target="../slideLayouts/slideLayout1089.xml"/><Relationship Id="rId5" Type="http://schemas.openxmlformats.org/officeDocument/2006/relationships/slideLayout" Target="../slideLayouts/slideLayout1083.xml"/><Relationship Id="rId10" Type="http://schemas.openxmlformats.org/officeDocument/2006/relationships/slideLayout" Target="../slideLayouts/slideLayout1088.xml"/><Relationship Id="rId4" Type="http://schemas.openxmlformats.org/officeDocument/2006/relationships/slideLayout" Target="../slideLayouts/slideLayout1082.xml"/><Relationship Id="rId9" Type="http://schemas.openxmlformats.org/officeDocument/2006/relationships/slideLayout" Target="../slideLayouts/slideLayout10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9B737A-77CF-4529-8A33-EC62FDEB2EAF}" type="datetimeFigureOut">
              <a:rPr lang="zh-CN" altLang="en-US"/>
              <a:pPr>
                <a:defRPr/>
              </a:pPr>
              <a:t>2017-07-17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72EF78B-6883-40DC-8CB6-A56F2195118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1" r:id="rId1"/>
    <p:sldLayoutId id="2147485102" r:id="rId2"/>
    <p:sldLayoutId id="2147485103" r:id="rId3"/>
    <p:sldLayoutId id="2147485104" r:id="rId4"/>
    <p:sldLayoutId id="2147485105" r:id="rId5"/>
    <p:sldLayoutId id="2147485106" r:id="rId6"/>
    <p:sldLayoutId id="2147483912" r:id="rId7"/>
    <p:sldLayoutId id="2147485107" r:id="rId8"/>
    <p:sldLayoutId id="2147485108" r:id="rId9"/>
    <p:sldLayoutId id="2147485109" r:id="rId10"/>
    <p:sldLayoutId id="214748511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43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Calibri" pitchFamily="34" charset="0"/>
              </a:rPr>
              <a:t>第五级</a:t>
            </a:r>
          </a:p>
        </p:txBody>
      </p:sp>
      <p:sp>
        <p:nvSpPr>
          <p:cNvPr id="11268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E8B6AFE-7B43-45B8-98C2-0B659792457C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1269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70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5951643-3BAA-4E3A-84B2-F0763419F6A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0" r:id="rId2"/>
    <p:sldLayoutId id="2147484009" r:id="rId3"/>
    <p:sldLayoutId id="2147484008" r:id="rId4"/>
    <p:sldLayoutId id="2147484007" r:id="rId5"/>
    <p:sldLayoutId id="2147484006" r:id="rId6"/>
    <p:sldLayoutId id="2147484005" r:id="rId7"/>
    <p:sldLayoutId id="2147484004" r:id="rId8"/>
    <p:sldLayoutId id="2147484003" r:id="rId9"/>
    <p:sldLayoutId id="2147484002" r:id="rId10"/>
    <p:sldLayoutId id="2147484001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403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1" r:id="rId1"/>
    <p:sldLayoutId id="2147485000" r:id="rId2"/>
    <p:sldLayoutId id="2147484999" r:id="rId3"/>
    <p:sldLayoutId id="2147484998" r:id="rId4"/>
    <p:sldLayoutId id="2147484997" r:id="rId5"/>
    <p:sldLayoutId id="2147484996" r:id="rId6"/>
    <p:sldLayoutId id="2147484995" r:id="rId7"/>
    <p:sldLayoutId id="2147484994" r:id="rId8"/>
    <p:sldLayoutId id="2147484993" r:id="rId9"/>
    <p:sldLayoutId id="2147484992" r:id="rId10"/>
    <p:sldLayoutId id="214748499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4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2" r:id="rId1"/>
    <p:sldLayoutId id="2147485011" r:id="rId2"/>
    <p:sldLayoutId id="2147485010" r:id="rId3"/>
    <p:sldLayoutId id="2147485009" r:id="rId4"/>
    <p:sldLayoutId id="2147485008" r:id="rId5"/>
    <p:sldLayoutId id="2147485007" r:id="rId6"/>
    <p:sldLayoutId id="2147485006" r:id="rId7"/>
    <p:sldLayoutId id="2147485005" r:id="rId8"/>
    <p:sldLayoutId id="2147485004" r:id="rId9"/>
    <p:sldLayoutId id="2147485003" r:id="rId10"/>
    <p:sldLayoutId id="214748500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4451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3" r:id="rId1"/>
    <p:sldLayoutId id="2147485022" r:id="rId2"/>
    <p:sldLayoutId id="2147485021" r:id="rId3"/>
    <p:sldLayoutId id="2147485020" r:id="rId4"/>
    <p:sldLayoutId id="2147485019" r:id="rId5"/>
    <p:sldLayoutId id="2147485018" r:id="rId6"/>
    <p:sldLayoutId id="2147485017" r:id="rId7"/>
    <p:sldLayoutId id="2147485016" r:id="rId8"/>
    <p:sldLayoutId id="2147485015" r:id="rId9"/>
    <p:sldLayoutId id="2147485014" r:id="rId10"/>
    <p:sldLayoutId id="214748501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5475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4" r:id="rId1"/>
    <p:sldLayoutId id="2147485033" r:id="rId2"/>
    <p:sldLayoutId id="2147485032" r:id="rId3"/>
    <p:sldLayoutId id="2147485031" r:id="rId4"/>
    <p:sldLayoutId id="2147485030" r:id="rId5"/>
    <p:sldLayoutId id="2147485029" r:id="rId6"/>
    <p:sldLayoutId id="2147485028" r:id="rId7"/>
    <p:sldLayoutId id="2147485027" r:id="rId8"/>
    <p:sldLayoutId id="2147485026" r:id="rId9"/>
    <p:sldLayoutId id="2147485025" r:id="rId10"/>
    <p:sldLayoutId id="214748502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6499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5" r:id="rId1"/>
    <p:sldLayoutId id="2147485044" r:id="rId2"/>
    <p:sldLayoutId id="2147485043" r:id="rId3"/>
    <p:sldLayoutId id="2147485042" r:id="rId4"/>
    <p:sldLayoutId id="2147485041" r:id="rId5"/>
    <p:sldLayoutId id="2147485040" r:id="rId6"/>
    <p:sldLayoutId id="2147485039" r:id="rId7"/>
    <p:sldLayoutId id="2147485038" r:id="rId8"/>
    <p:sldLayoutId id="2147485037" r:id="rId9"/>
    <p:sldLayoutId id="2147485036" r:id="rId10"/>
    <p:sldLayoutId id="214748503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7523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6" r:id="rId1"/>
    <p:sldLayoutId id="2147485055" r:id="rId2"/>
    <p:sldLayoutId id="2147485054" r:id="rId3"/>
    <p:sldLayoutId id="2147485053" r:id="rId4"/>
    <p:sldLayoutId id="2147485052" r:id="rId5"/>
    <p:sldLayoutId id="2147485051" r:id="rId6"/>
    <p:sldLayoutId id="2147485050" r:id="rId7"/>
    <p:sldLayoutId id="2147485049" r:id="rId8"/>
    <p:sldLayoutId id="2147485048" r:id="rId9"/>
    <p:sldLayoutId id="2147485047" r:id="rId10"/>
    <p:sldLayoutId id="214748504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854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7" r:id="rId1"/>
    <p:sldLayoutId id="2147485066" r:id="rId2"/>
    <p:sldLayoutId id="2147485065" r:id="rId3"/>
    <p:sldLayoutId id="2147485064" r:id="rId4"/>
    <p:sldLayoutId id="2147485063" r:id="rId5"/>
    <p:sldLayoutId id="2147485062" r:id="rId6"/>
    <p:sldLayoutId id="2147485061" r:id="rId7"/>
    <p:sldLayoutId id="2147485060" r:id="rId8"/>
    <p:sldLayoutId id="2147485059" r:id="rId9"/>
    <p:sldLayoutId id="2147485058" r:id="rId10"/>
    <p:sldLayoutId id="214748505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9571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8" r:id="rId1"/>
    <p:sldLayoutId id="2147485077" r:id="rId2"/>
    <p:sldLayoutId id="2147485076" r:id="rId3"/>
    <p:sldLayoutId id="2147485075" r:id="rId4"/>
    <p:sldLayoutId id="2147485074" r:id="rId5"/>
    <p:sldLayoutId id="2147485073" r:id="rId6"/>
    <p:sldLayoutId id="2147485072" r:id="rId7"/>
    <p:sldLayoutId id="2147485071" r:id="rId8"/>
    <p:sldLayoutId id="2147485070" r:id="rId9"/>
    <p:sldLayoutId id="2147485069" r:id="rId10"/>
    <p:sldLayoutId id="214748506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10595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9" r:id="rId1"/>
    <p:sldLayoutId id="2147485088" r:id="rId2"/>
    <p:sldLayoutId id="2147485087" r:id="rId3"/>
    <p:sldLayoutId id="2147485086" r:id="rId4"/>
    <p:sldLayoutId id="2147485085" r:id="rId5"/>
    <p:sldLayoutId id="2147485084" r:id="rId6"/>
    <p:sldLayoutId id="2147485083" r:id="rId7"/>
    <p:sldLayoutId id="2147485082" r:id="rId8"/>
    <p:sldLayoutId id="2147485081" r:id="rId9"/>
    <p:sldLayoutId id="2147485080" r:id="rId10"/>
    <p:sldLayoutId id="214748507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11619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0" r:id="rId1"/>
    <p:sldLayoutId id="2147485099" r:id="rId2"/>
    <p:sldLayoutId id="2147485098" r:id="rId3"/>
    <p:sldLayoutId id="2147485097" r:id="rId4"/>
    <p:sldLayoutId id="2147485096" r:id="rId5"/>
    <p:sldLayoutId id="2147485095" r:id="rId6"/>
    <p:sldLayoutId id="2147485094" r:id="rId7"/>
    <p:sldLayoutId id="2147485093" r:id="rId8"/>
    <p:sldLayoutId id="2147485092" r:id="rId9"/>
    <p:sldLayoutId id="2147485091" r:id="rId10"/>
    <p:sldLayoutId id="214748509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126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Calibri" pitchFamily="34" charset="0"/>
              </a:rPr>
              <a:t>第五级</a:t>
            </a:r>
          </a:p>
        </p:txBody>
      </p:sp>
      <p:sp>
        <p:nvSpPr>
          <p:cNvPr id="12292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3DAC34A-FB62-4EDD-B42A-5884F3EE37F5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2293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4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72D929F-673D-4F74-9C51-1841B71FCE9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1" r:id="rId2"/>
    <p:sldLayoutId id="2147484020" r:id="rId3"/>
    <p:sldLayoutId id="2147484019" r:id="rId4"/>
    <p:sldLayoutId id="2147484018" r:id="rId5"/>
    <p:sldLayoutId id="2147484017" r:id="rId6"/>
    <p:sldLayoutId id="2147484016" r:id="rId7"/>
    <p:sldLayoutId id="2147484015" r:id="rId8"/>
    <p:sldLayoutId id="2147484014" r:id="rId9"/>
    <p:sldLayoutId id="2147484013" r:id="rId10"/>
    <p:sldLayoutId id="2147484012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2291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Calibri" pitchFamily="34" charset="0"/>
              </a:rPr>
              <a:t>第五级</a:t>
            </a:r>
          </a:p>
        </p:txBody>
      </p:sp>
      <p:sp>
        <p:nvSpPr>
          <p:cNvPr id="1331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4ACEBAC-0B44-4563-B12C-51B08517DE75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331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6F32AE0-F4BF-45EC-9E80-2573C0EC7B1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2" r:id="rId2"/>
    <p:sldLayoutId id="2147484031" r:id="rId3"/>
    <p:sldLayoutId id="2147484030" r:id="rId4"/>
    <p:sldLayoutId id="2147484029" r:id="rId5"/>
    <p:sldLayoutId id="2147484028" r:id="rId6"/>
    <p:sldLayoutId id="2147484027" r:id="rId7"/>
    <p:sldLayoutId id="2147484026" r:id="rId8"/>
    <p:sldLayoutId id="2147484025" r:id="rId9"/>
    <p:sldLayoutId id="2147484024" r:id="rId10"/>
    <p:sldLayoutId id="2147484023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3315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Calibri" pitchFamily="34" charset="0"/>
              </a:rPr>
              <a:t>第五级</a:t>
            </a:r>
          </a:p>
        </p:txBody>
      </p:sp>
      <p:sp>
        <p:nvSpPr>
          <p:cNvPr id="1434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1553C88-799A-49DE-9708-74C3A01065C2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434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4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1A750E9-94D0-4751-8507-CBAD3C0BBDD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3" r:id="rId2"/>
    <p:sldLayoutId id="2147484042" r:id="rId3"/>
    <p:sldLayoutId id="2147484041" r:id="rId4"/>
    <p:sldLayoutId id="2147484040" r:id="rId5"/>
    <p:sldLayoutId id="2147484039" r:id="rId6"/>
    <p:sldLayoutId id="2147484038" r:id="rId7"/>
    <p:sldLayoutId id="2147484037" r:id="rId8"/>
    <p:sldLayoutId id="2147484036" r:id="rId9"/>
    <p:sldLayoutId id="2147484035" r:id="rId10"/>
    <p:sldLayoutId id="2147484034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4339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Calibri" pitchFamily="34" charset="0"/>
              </a:rPr>
              <a:t>第五级</a:t>
            </a:r>
          </a:p>
        </p:txBody>
      </p:sp>
      <p:sp>
        <p:nvSpPr>
          <p:cNvPr id="15364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B83F3F8-E4E1-4931-867E-3DB509B94F53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5365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6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FD36E73-64C1-4718-94A5-D08C8CCB670B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4" r:id="rId2"/>
    <p:sldLayoutId id="2147484053" r:id="rId3"/>
    <p:sldLayoutId id="2147484052" r:id="rId4"/>
    <p:sldLayoutId id="2147484051" r:id="rId5"/>
    <p:sldLayoutId id="2147484050" r:id="rId6"/>
    <p:sldLayoutId id="2147484049" r:id="rId7"/>
    <p:sldLayoutId id="2147484048" r:id="rId8"/>
    <p:sldLayoutId id="2147484047" r:id="rId9"/>
    <p:sldLayoutId id="2147484046" r:id="rId10"/>
    <p:sldLayoutId id="2147484045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5363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5" r:id="rId2"/>
    <p:sldLayoutId id="2147484064" r:id="rId3"/>
    <p:sldLayoutId id="2147484063" r:id="rId4"/>
    <p:sldLayoutId id="2147484062" r:id="rId5"/>
    <p:sldLayoutId id="2147484061" r:id="rId6"/>
    <p:sldLayoutId id="2147484060" r:id="rId7"/>
    <p:sldLayoutId id="2147484059" r:id="rId8"/>
    <p:sldLayoutId id="2147484058" r:id="rId9"/>
    <p:sldLayoutId id="2147484057" r:id="rId10"/>
    <p:sldLayoutId id="214748405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638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6" r:id="rId2"/>
    <p:sldLayoutId id="2147484075" r:id="rId3"/>
    <p:sldLayoutId id="2147484074" r:id="rId4"/>
    <p:sldLayoutId id="2147484073" r:id="rId5"/>
    <p:sldLayoutId id="2147484072" r:id="rId6"/>
    <p:sldLayoutId id="2147484071" r:id="rId7"/>
    <p:sldLayoutId id="2147484070" r:id="rId8"/>
    <p:sldLayoutId id="2147484069" r:id="rId9"/>
    <p:sldLayoutId id="2147484068" r:id="rId10"/>
    <p:sldLayoutId id="214748406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7411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7" r:id="rId2"/>
    <p:sldLayoutId id="2147484086" r:id="rId3"/>
    <p:sldLayoutId id="2147484085" r:id="rId4"/>
    <p:sldLayoutId id="2147484084" r:id="rId5"/>
    <p:sldLayoutId id="2147484083" r:id="rId6"/>
    <p:sldLayoutId id="2147484082" r:id="rId7"/>
    <p:sldLayoutId id="2147484081" r:id="rId8"/>
    <p:sldLayoutId id="2147484080" r:id="rId9"/>
    <p:sldLayoutId id="2147484079" r:id="rId10"/>
    <p:sldLayoutId id="214748407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8435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098" r:id="rId2"/>
    <p:sldLayoutId id="2147484097" r:id="rId3"/>
    <p:sldLayoutId id="2147484096" r:id="rId4"/>
    <p:sldLayoutId id="2147484095" r:id="rId5"/>
    <p:sldLayoutId id="2147484094" r:id="rId6"/>
    <p:sldLayoutId id="2147484093" r:id="rId7"/>
    <p:sldLayoutId id="2147484092" r:id="rId8"/>
    <p:sldLayoutId id="2147484091" r:id="rId9"/>
    <p:sldLayoutId id="2147484090" r:id="rId10"/>
    <p:sldLayoutId id="214748408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9459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09" r:id="rId2"/>
    <p:sldLayoutId id="2147484108" r:id="rId3"/>
    <p:sldLayoutId id="2147484107" r:id="rId4"/>
    <p:sldLayoutId id="2147484106" r:id="rId5"/>
    <p:sldLayoutId id="2147484105" r:id="rId6"/>
    <p:sldLayoutId id="2147484104" r:id="rId7"/>
    <p:sldLayoutId id="2147484103" r:id="rId8"/>
    <p:sldLayoutId id="2147484102" r:id="rId9"/>
    <p:sldLayoutId id="2147484101" r:id="rId10"/>
    <p:sldLayoutId id="214748410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Calibri" pitchFamily="34" charset="0"/>
              </a:rPr>
              <a:t>第五级</a:t>
            </a:r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265120-26C7-4F22-9ADD-8D733D7E5F1B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fld id="{FED9E350-4E27-49AA-B57E-9D2F7BF6F8E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2" r:id="rId2"/>
    <p:sldLayoutId id="2147483921" r:id="rId3"/>
    <p:sldLayoutId id="2147483920" r:id="rId4"/>
    <p:sldLayoutId id="2147483919" r:id="rId5"/>
    <p:sldLayoutId id="2147483918" r:id="rId6"/>
    <p:sldLayoutId id="2147483917" r:id="rId7"/>
    <p:sldLayoutId id="2147483916" r:id="rId8"/>
    <p:sldLayoutId id="2147483915" r:id="rId9"/>
    <p:sldLayoutId id="2147483914" r:id="rId10"/>
    <p:sldLayoutId id="2147483913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483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0" r:id="rId2"/>
    <p:sldLayoutId id="2147484119" r:id="rId3"/>
    <p:sldLayoutId id="2147484118" r:id="rId4"/>
    <p:sldLayoutId id="2147484117" r:id="rId5"/>
    <p:sldLayoutId id="2147484116" r:id="rId6"/>
    <p:sldLayoutId id="2147484115" r:id="rId7"/>
    <p:sldLayoutId id="2147484114" r:id="rId8"/>
    <p:sldLayoutId id="2147484113" r:id="rId9"/>
    <p:sldLayoutId id="2147484112" r:id="rId10"/>
    <p:sldLayoutId id="214748411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150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1" r:id="rId2"/>
    <p:sldLayoutId id="2147484130" r:id="rId3"/>
    <p:sldLayoutId id="2147484129" r:id="rId4"/>
    <p:sldLayoutId id="2147484128" r:id="rId5"/>
    <p:sldLayoutId id="2147484127" r:id="rId6"/>
    <p:sldLayoutId id="2147484126" r:id="rId7"/>
    <p:sldLayoutId id="2147484125" r:id="rId8"/>
    <p:sldLayoutId id="2147484124" r:id="rId9"/>
    <p:sldLayoutId id="2147484123" r:id="rId10"/>
    <p:sldLayoutId id="214748412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2531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2" r:id="rId2"/>
    <p:sldLayoutId id="2147484141" r:id="rId3"/>
    <p:sldLayoutId id="2147484140" r:id="rId4"/>
    <p:sldLayoutId id="2147484139" r:id="rId5"/>
    <p:sldLayoutId id="2147484138" r:id="rId6"/>
    <p:sldLayoutId id="2147484137" r:id="rId7"/>
    <p:sldLayoutId id="2147484136" r:id="rId8"/>
    <p:sldLayoutId id="2147484135" r:id="rId9"/>
    <p:sldLayoutId id="2147484134" r:id="rId10"/>
    <p:sldLayoutId id="214748413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3555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3" r:id="rId2"/>
    <p:sldLayoutId id="2147484152" r:id="rId3"/>
    <p:sldLayoutId id="2147484151" r:id="rId4"/>
    <p:sldLayoutId id="2147484150" r:id="rId5"/>
    <p:sldLayoutId id="2147484149" r:id="rId6"/>
    <p:sldLayoutId id="2147484148" r:id="rId7"/>
    <p:sldLayoutId id="2147484147" r:id="rId8"/>
    <p:sldLayoutId id="2147484146" r:id="rId9"/>
    <p:sldLayoutId id="2147484145" r:id="rId10"/>
    <p:sldLayoutId id="214748414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4579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4" r:id="rId2"/>
    <p:sldLayoutId id="2147484163" r:id="rId3"/>
    <p:sldLayoutId id="2147484162" r:id="rId4"/>
    <p:sldLayoutId id="2147484161" r:id="rId5"/>
    <p:sldLayoutId id="2147484160" r:id="rId6"/>
    <p:sldLayoutId id="2147484159" r:id="rId7"/>
    <p:sldLayoutId id="2147484158" r:id="rId8"/>
    <p:sldLayoutId id="2147484157" r:id="rId9"/>
    <p:sldLayoutId id="2147484156" r:id="rId10"/>
    <p:sldLayoutId id="214748415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5603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5" r:id="rId2"/>
    <p:sldLayoutId id="2147484174" r:id="rId3"/>
    <p:sldLayoutId id="2147484173" r:id="rId4"/>
    <p:sldLayoutId id="2147484172" r:id="rId5"/>
    <p:sldLayoutId id="2147484171" r:id="rId6"/>
    <p:sldLayoutId id="2147484170" r:id="rId7"/>
    <p:sldLayoutId id="2147484169" r:id="rId8"/>
    <p:sldLayoutId id="2147484168" r:id="rId9"/>
    <p:sldLayoutId id="2147484167" r:id="rId10"/>
    <p:sldLayoutId id="214748416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66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86" r:id="rId2"/>
    <p:sldLayoutId id="2147484185" r:id="rId3"/>
    <p:sldLayoutId id="2147484184" r:id="rId4"/>
    <p:sldLayoutId id="2147484183" r:id="rId5"/>
    <p:sldLayoutId id="2147484182" r:id="rId6"/>
    <p:sldLayoutId id="2147484181" r:id="rId7"/>
    <p:sldLayoutId id="2147484180" r:id="rId8"/>
    <p:sldLayoutId id="2147484179" r:id="rId9"/>
    <p:sldLayoutId id="2147484178" r:id="rId10"/>
    <p:sldLayoutId id="214748417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7651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7" r:id="rId2"/>
    <p:sldLayoutId id="2147484196" r:id="rId3"/>
    <p:sldLayoutId id="2147484195" r:id="rId4"/>
    <p:sldLayoutId id="2147484194" r:id="rId5"/>
    <p:sldLayoutId id="2147484193" r:id="rId6"/>
    <p:sldLayoutId id="2147484192" r:id="rId7"/>
    <p:sldLayoutId id="2147484191" r:id="rId8"/>
    <p:sldLayoutId id="2147484190" r:id="rId9"/>
    <p:sldLayoutId id="2147484189" r:id="rId10"/>
    <p:sldLayoutId id="214748418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8675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08" r:id="rId2"/>
    <p:sldLayoutId id="2147484207" r:id="rId3"/>
    <p:sldLayoutId id="2147484206" r:id="rId4"/>
    <p:sldLayoutId id="2147484205" r:id="rId5"/>
    <p:sldLayoutId id="2147484204" r:id="rId6"/>
    <p:sldLayoutId id="2147484203" r:id="rId7"/>
    <p:sldLayoutId id="2147484202" r:id="rId8"/>
    <p:sldLayoutId id="2147484201" r:id="rId9"/>
    <p:sldLayoutId id="2147484200" r:id="rId10"/>
    <p:sldLayoutId id="214748419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9699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19" r:id="rId2"/>
    <p:sldLayoutId id="2147484218" r:id="rId3"/>
    <p:sldLayoutId id="2147484217" r:id="rId4"/>
    <p:sldLayoutId id="2147484216" r:id="rId5"/>
    <p:sldLayoutId id="2147484215" r:id="rId6"/>
    <p:sldLayoutId id="2147484214" r:id="rId7"/>
    <p:sldLayoutId id="2147484213" r:id="rId8"/>
    <p:sldLayoutId id="2147484212" r:id="rId9"/>
    <p:sldLayoutId id="2147484211" r:id="rId10"/>
    <p:sldLayoutId id="214748421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10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62EA95A-A70C-4A59-B19E-880998C6D57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3" r:id="rId2"/>
    <p:sldLayoutId id="2147483932" r:id="rId3"/>
    <p:sldLayoutId id="2147483931" r:id="rId4"/>
    <p:sldLayoutId id="2147483930" r:id="rId5"/>
    <p:sldLayoutId id="2147483929" r:id="rId6"/>
    <p:sldLayoutId id="2147483928" r:id="rId7"/>
    <p:sldLayoutId id="2147483927" r:id="rId8"/>
    <p:sldLayoutId id="2147483926" r:id="rId9"/>
    <p:sldLayoutId id="2147483925" r:id="rId10"/>
    <p:sldLayoutId id="214748392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23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30" r:id="rId2"/>
    <p:sldLayoutId id="2147484229" r:id="rId3"/>
    <p:sldLayoutId id="2147484228" r:id="rId4"/>
    <p:sldLayoutId id="2147484227" r:id="rId5"/>
    <p:sldLayoutId id="2147484226" r:id="rId6"/>
    <p:sldLayoutId id="2147484225" r:id="rId7"/>
    <p:sldLayoutId id="2147484224" r:id="rId8"/>
    <p:sldLayoutId id="2147484223" r:id="rId9"/>
    <p:sldLayoutId id="2147484222" r:id="rId10"/>
    <p:sldLayoutId id="214748422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174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1" r:id="rId2"/>
    <p:sldLayoutId id="2147484240" r:id="rId3"/>
    <p:sldLayoutId id="2147484239" r:id="rId4"/>
    <p:sldLayoutId id="2147484238" r:id="rId5"/>
    <p:sldLayoutId id="2147484237" r:id="rId6"/>
    <p:sldLayoutId id="2147484236" r:id="rId7"/>
    <p:sldLayoutId id="2147484235" r:id="rId8"/>
    <p:sldLayoutId id="2147484234" r:id="rId9"/>
    <p:sldLayoutId id="2147484233" r:id="rId10"/>
    <p:sldLayoutId id="214748423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2771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2" r:id="rId2"/>
    <p:sldLayoutId id="2147484251" r:id="rId3"/>
    <p:sldLayoutId id="2147484250" r:id="rId4"/>
    <p:sldLayoutId id="2147484249" r:id="rId5"/>
    <p:sldLayoutId id="2147484248" r:id="rId6"/>
    <p:sldLayoutId id="2147484247" r:id="rId7"/>
    <p:sldLayoutId id="2147484246" r:id="rId8"/>
    <p:sldLayoutId id="2147484245" r:id="rId9"/>
    <p:sldLayoutId id="2147484244" r:id="rId10"/>
    <p:sldLayoutId id="214748424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3795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3" r:id="rId2"/>
    <p:sldLayoutId id="2147484262" r:id="rId3"/>
    <p:sldLayoutId id="2147484261" r:id="rId4"/>
    <p:sldLayoutId id="2147484260" r:id="rId5"/>
    <p:sldLayoutId id="2147484259" r:id="rId6"/>
    <p:sldLayoutId id="2147484258" r:id="rId7"/>
    <p:sldLayoutId id="2147484257" r:id="rId8"/>
    <p:sldLayoutId id="2147484256" r:id="rId9"/>
    <p:sldLayoutId id="2147484255" r:id="rId10"/>
    <p:sldLayoutId id="214748425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4819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4" r:id="rId2"/>
    <p:sldLayoutId id="2147484273" r:id="rId3"/>
    <p:sldLayoutId id="2147484272" r:id="rId4"/>
    <p:sldLayoutId id="2147484271" r:id="rId5"/>
    <p:sldLayoutId id="2147484270" r:id="rId6"/>
    <p:sldLayoutId id="2147484269" r:id="rId7"/>
    <p:sldLayoutId id="2147484268" r:id="rId8"/>
    <p:sldLayoutId id="2147484267" r:id="rId9"/>
    <p:sldLayoutId id="2147484266" r:id="rId10"/>
    <p:sldLayoutId id="214748426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5843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5" r:id="rId2"/>
    <p:sldLayoutId id="2147484284" r:id="rId3"/>
    <p:sldLayoutId id="2147484283" r:id="rId4"/>
    <p:sldLayoutId id="2147484282" r:id="rId5"/>
    <p:sldLayoutId id="2147484281" r:id="rId6"/>
    <p:sldLayoutId id="2147484280" r:id="rId7"/>
    <p:sldLayoutId id="2147484279" r:id="rId8"/>
    <p:sldLayoutId id="2147484278" r:id="rId9"/>
    <p:sldLayoutId id="2147484277" r:id="rId10"/>
    <p:sldLayoutId id="214748427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686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6" r:id="rId2"/>
    <p:sldLayoutId id="2147484295" r:id="rId3"/>
    <p:sldLayoutId id="2147484294" r:id="rId4"/>
    <p:sldLayoutId id="2147484293" r:id="rId5"/>
    <p:sldLayoutId id="2147484292" r:id="rId6"/>
    <p:sldLayoutId id="2147484291" r:id="rId7"/>
    <p:sldLayoutId id="2147484290" r:id="rId8"/>
    <p:sldLayoutId id="2147484289" r:id="rId9"/>
    <p:sldLayoutId id="2147484288" r:id="rId10"/>
    <p:sldLayoutId id="214748428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7891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7" r:id="rId2"/>
    <p:sldLayoutId id="2147484306" r:id="rId3"/>
    <p:sldLayoutId id="2147484305" r:id="rId4"/>
    <p:sldLayoutId id="2147484304" r:id="rId5"/>
    <p:sldLayoutId id="2147484303" r:id="rId6"/>
    <p:sldLayoutId id="2147484302" r:id="rId7"/>
    <p:sldLayoutId id="2147484301" r:id="rId8"/>
    <p:sldLayoutId id="2147484300" r:id="rId9"/>
    <p:sldLayoutId id="2147484299" r:id="rId10"/>
    <p:sldLayoutId id="214748429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8915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18" r:id="rId2"/>
    <p:sldLayoutId id="2147484317" r:id="rId3"/>
    <p:sldLayoutId id="2147484316" r:id="rId4"/>
    <p:sldLayoutId id="2147484315" r:id="rId5"/>
    <p:sldLayoutId id="2147484314" r:id="rId6"/>
    <p:sldLayoutId id="2147484313" r:id="rId7"/>
    <p:sldLayoutId id="2147484312" r:id="rId8"/>
    <p:sldLayoutId id="2147484311" r:id="rId9"/>
    <p:sldLayoutId id="2147484310" r:id="rId10"/>
    <p:sldLayoutId id="214748430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9939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  <p:sldLayoutId id="2147484329" r:id="rId2"/>
    <p:sldLayoutId id="2147484328" r:id="rId3"/>
    <p:sldLayoutId id="2147484327" r:id="rId4"/>
    <p:sldLayoutId id="2147484326" r:id="rId5"/>
    <p:sldLayoutId id="2147484325" r:id="rId6"/>
    <p:sldLayoutId id="2147484324" r:id="rId7"/>
    <p:sldLayoutId id="2147484323" r:id="rId8"/>
    <p:sldLayoutId id="2147484322" r:id="rId9"/>
    <p:sldLayoutId id="2147484321" r:id="rId10"/>
    <p:sldLayoutId id="214748432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4099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Calibri" pitchFamily="34" charset="0"/>
              </a:rPr>
              <a:t>第五级</a:t>
            </a:r>
          </a:p>
        </p:txBody>
      </p:sp>
      <p:sp>
        <p:nvSpPr>
          <p:cNvPr id="512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F54522B-3B35-4D2E-BA0B-46D170DAD423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12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C32E2E9-830B-44AA-80FB-ADC684DB0DA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4" r:id="rId2"/>
    <p:sldLayoutId id="2147483943" r:id="rId3"/>
    <p:sldLayoutId id="2147483942" r:id="rId4"/>
    <p:sldLayoutId id="2147483941" r:id="rId5"/>
    <p:sldLayoutId id="2147483940" r:id="rId6"/>
    <p:sldLayoutId id="2147483939" r:id="rId7"/>
    <p:sldLayoutId id="2147483938" r:id="rId8"/>
    <p:sldLayoutId id="2147483937" r:id="rId9"/>
    <p:sldLayoutId id="2147483936" r:id="rId10"/>
    <p:sldLayoutId id="2147483935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0963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40" r:id="rId2"/>
    <p:sldLayoutId id="2147484339" r:id="rId3"/>
    <p:sldLayoutId id="2147484338" r:id="rId4"/>
    <p:sldLayoutId id="2147484337" r:id="rId5"/>
    <p:sldLayoutId id="2147484336" r:id="rId6"/>
    <p:sldLayoutId id="2147484335" r:id="rId7"/>
    <p:sldLayoutId id="2147484334" r:id="rId8"/>
    <p:sldLayoutId id="2147484333" r:id="rId9"/>
    <p:sldLayoutId id="2147484332" r:id="rId10"/>
    <p:sldLayoutId id="214748433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198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  <p:sldLayoutId id="2147484351" r:id="rId2"/>
    <p:sldLayoutId id="2147484350" r:id="rId3"/>
    <p:sldLayoutId id="2147484349" r:id="rId4"/>
    <p:sldLayoutId id="2147484348" r:id="rId5"/>
    <p:sldLayoutId id="2147484347" r:id="rId6"/>
    <p:sldLayoutId id="2147484346" r:id="rId7"/>
    <p:sldLayoutId id="2147484345" r:id="rId8"/>
    <p:sldLayoutId id="2147484344" r:id="rId9"/>
    <p:sldLayoutId id="2147484343" r:id="rId10"/>
    <p:sldLayoutId id="214748434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3011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3" r:id="rId1"/>
    <p:sldLayoutId id="2147484362" r:id="rId2"/>
    <p:sldLayoutId id="2147484361" r:id="rId3"/>
    <p:sldLayoutId id="2147484360" r:id="rId4"/>
    <p:sldLayoutId id="2147484359" r:id="rId5"/>
    <p:sldLayoutId id="2147484358" r:id="rId6"/>
    <p:sldLayoutId id="2147484357" r:id="rId7"/>
    <p:sldLayoutId id="2147484356" r:id="rId8"/>
    <p:sldLayoutId id="2147484355" r:id="rId9"/>
    <p:sldLayoutId id="2147484354" r:id="rId10"/>
    <p:sldLayoutId id="214748435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4035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4" r:id="rId1"/>
    <p:sldLayoutId id="2147484373" r:id="rId2"/>
    <p:sldLayoutId id="2147484372" r:id="rId3"/>
    <p:sldLayoutId id="2147484371" r:id="rId4"/>
    <p:sldLayoutId id="2147484370" r:id="rId5"/>
    <p:sldLayoutId id="2147484369" r:id="rId6"/>
    <p:sldLayoutId id="2147484368" r:id="rId7"/>
    <p:sldLayoutId id="2147484367" r:id="rId8"/>
    <p:sldLayoutId id="2147484366" r:id="rId9"/>
    <p:sldLayoutId id="2147484365" r:id="rId10"/>
    <p:sldLayoutId id="214748436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5059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4" r:id="rId2"/>
    <p:sldLayoutId id="2147484383" r:id="rId3"/>
    <p:sldLayoutId id="2147484382" r:id="rId4"/>
    <p:sldLayoutId id="2147484381" r:id="rId5"/>
    <p:sldLayoutId id="2147484380" r:id="rId6"/>
    <p:sldLayoutId id="2147484379" r:id="rId7"/>
    <p:sldLayoutId id="2147484378" r:id="rId8"/>
    <p:sldLayoutId id="2147484377" r:id="rId9"/>
    <p:sldLayoutId id="2147484376" r:id="rId10"/>
    <p:sldLayoutId id="214748437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6083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6" r:id="rId1"/>
    <p:sldLayoutId id="2147484395" r:id="rId2"/>
    <p:sldLayoutId id="2147484394" r:id="rId3"/>
    <p:sldLayoutId id="2147484393" r:id="rId4"/>
    <p:sldLayoutId id="2147484392" r:id="rId5"/>
    <p:sldLayoutId id="2147484391" r:id="rId6"/>
    <p:sldLayoutId id="2147484390" r:id="rId7"/>
    <p:sldLayoutId id="2147484389" r:id="rId8"/>
    <p:sldLayoutId id="2147484388" r:id="rId9"/>
    <p:sldLayoutId id="2147484387" r:id="rId10"/>
    <p:sldLayoutId id="214748438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710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7" r:id="rId1"/>
    <p:sldLayoutId id="2147484406" r:id="rId2"/>
    <p:sldLayoutId id="2147484405" r:id="rId3"/>
    <p:sldLayoutId id="2147484404" r:id="rId4"/>
    <p:sldLayoutId id="2147484403" r:id="rId5"/>
    <p:sldLayoutId id="2147484402" r:id="rId6"/>
    <p:sldLayoutId id="2147484401" r:id="rId7"/>
    <p:sldLayoutId id="2147484400" r:id="rId8"/>
    <p:sldLayoutId id="2147484399" r:id="rId9"/>
    <p:sldLayoutId id="2147484398" r:id="rId10"/>
    <p:sldLayoutId id="214748439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8131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8" r:id="rId1"/>
    <p:sldLayoutId id="2147484417" r:id="rId2"/>
    <p:sldLayoutId id="2147484416" r:id="rId3"/>
    <p:sldLayoutId id="2147484415" r:id="rId4"/>
    <p:sldLayoutId id="2147484414" r:id="rId5"/>
    <p:sldLayoutId id="2147484413" r:id="rId6"/>
    <p:sldLayoutId id="2147484412" r:id="rId7"/>
    <p:sldLayoutId id="2147484411" r:id="rId8"/>
    <p:sldLayoutId id="2147484410" r:id="rId9"/>
    <p:sldLayoutId id="2147484409" r:id="rId10"/>
    <p:sldLayoutId id="214748440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9155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28" r:id="rId2"/>
    <p:sldLayoutId id="2147484427" r:id="rId3"/>
    <p:sldLayoutId id="2147484426" r:id="rId4"/>
    <p:sldLayoutId id="2147484425" r:id="rId5"/>
    <p:sldLayoutId id="2147484424" r:id="rId6"/>
    <p:sldLayoutId id="2147484423" r:id="rId7"/>
    <p:sldLayoutId id="2147484422" r:id="rId8"/>
    <p:sldLayoutId id="2147484421" r:id="rId9"/>
    <p:sldLayoutId id="2147484420" r:id="rId10"/>
    <p:sldLayoutId id="21474844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0179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0" r:id="rId1"/>
    <p:sldLayoutId id="2147484439" r:id="rId2"/>
    <p:sldLayoutId id="2147484438" r:id="rId3"/>
    <p:sldLayoutId id="2147484437" r:id="rId4"/>
    <p:sldLayoutId id="2147484436" r:id="rId5"/>
    <p:sldLayoutId id="2147484435" r:id="rId6"/>
    <p:sldLayoutId id="2147484434" r:id="rId7"/>
    <p:sldLayoutId id="2147484433" r:id="rId8"/>
    <p:sldLayoutId id="2147484432" r:id="rId9"/>
    <p:sldLayoutId id="2147484431" r:id="rId10"/>
    <p:sldLayoutId id="214748443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5123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Calibri" pitchFamily="34" charset="0"/>
              </a:rPr>
              <a:t>第五级</a:t>
            </a:r>
          </a:p>
        </p:txBody>
      </p:sp>
      <p:sp>
        <p:nvSpPr>
          <p:cNvPr id="614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9DE151F-DC42-44CB-80D1-91AC5BD8D5F5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14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5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AF81182-1767-4EDC-B576-E94C3033408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5" r:id="rId2"/>
    <p:sldLayoutId id="2147483954" r:id="rId3"/>
    <p:sldLayoutId id="2147483953" r:id="rId4"/>
    <p:sldLayoutId id="2147483952" r:id="rId5"/>
    <p:sldLayoutId id="2147483951" r:id="rId6"/>
    <p:sldLayoutId id="2147483950" r:id="rId7"/>
    <p:sldLayoutId id="2147483949" r:id="rId8"/>
    <p:sldLayoutId id="2147483948" r:id="rId9"/>
    <p:sldLayoutId id="2147483947" r:id="rId10"/>
    <p:sldLayoutId id="2147483946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03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  <p:sldLayoutId id="2147484450" r:id="rId2"/>
    <p:sldLayoutId id="2147484449" r:id="rId3"/>
    <p:sldLayoutId id="2147484448" r:id="rId4"/>
    <p:sldLayoutId id="2147484447" r:id="rId5"/>
    <p:sldLayoutId id="2147484446" r:id="rId6"/>
    <p:sldLayoutId id="2147484445" r:id="rId7"/>
    <p:sldLayoutId id="2147484444" r:id="rId8"/>
    <p:sldLayoutId id="2147484443" r:id="rId9"/>
    <p:sldLayoutId id="2147484442" r:id="rId10"/>
    <p:sldLayoutId id="214748444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22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1" r:id="rId2"/>
    <p:sldLayoutId id="2147484460" r:id="rId3"/>
    <p:sldLayoutId id="2147484459" r:id="rId4"/>
    <p:sldLayoutId id="2147484458" r:id="rId5"/>
    <p:sldLayoutId id="2147484457" r:id="rId6"/>
    <p:sldLayoutId id="2147484456" r:id="rId7"/>
    <p:sldLayoutId id="2147484455" r:id="rId8"/>
    <p:sldLayoutId id="2147484454" r:id="rId9"/>
    <p:sldLayoutId id="2147484453" r:id="rId10"/>
    <p:sldLayoutId id="214748445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3251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3" r:id="rId1"/>
    <p:sldLayoutId id="2147484472" r:id="rId2"/>
    <p:sldLayoutId id="2147484471" r:id="rId3"/>
    <p:sldLayoutId id="2147484470" r:id="rId4"/>
    <p:sldLayoutId id="2147484469" r:id="rId5"/>
    <p:sldLayoutId id="2147484468" r:id="rId6"/>
    <p:sldLayoutId id="2147484467" r:id="rId7"/>
    <p:sldLayoutId id="2147484466" r:id="rId8"/>
    <p:sldLayoutId id="2147484465" r:id="rId9"/>
    <p:sldLayoutId id="2147484464" r:id="rId10"/>
    <p:sldLayoutId id="214748446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4275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4" r:id="rId1"/>
    <p:sldLayoutId id="2147484483" r:id="rId2"/>
    <p:sldLayoutId id="2147484482" r:id="rId3"/>
    <p:sldLayoutId id="2147484481" r:id="rId4"/>
    <p:sldLayoutId id="2147484480" r:id="rId5"/>
    <p:sldLayoutId id="2147484479" r:id="rId6"/>
    <p:sldLayoutId id="2147484478" r:id="rId7"/>
    <p:sldLayoutId id="2147484477" r:id="rId8"/>
    <p:sldLayoutId id="2147484476" r:id="rId9"/>
    <p:sldLayoutId id="2147484475" r:id="rId10"/>
    <p:sldLayoutId id="214748447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5299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5" r:id="rId1"/>
    <p:sldLayoutId id="2147484494" r:id="rId2"/>
    <p:sldLayoutId id="2147484493" r:id="rId3"/>
    <p:sldLayoutId id="2147484492" r:id="rId4"/>
    <p:sldLayoutId id="2147484491" r:id="rId5"/>
    <p:sldLayoutId id="2147484490" r:id="rId6"/>
    <p:sldLayoutId id="2147484489" r:id="rId7"/>
    <p:sldLayoutId id="2147484488" r:id="rId8"/>
    <p:sldLayoutId id="2147484487" r:id="rId9"/>
    <p:sldLayoutId id="2147484486" r:id="rId10"/>
    <p:sldLayoutId id="214748448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6323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6" r:id="rId1"/>
    <p:sldLayoutId id="2147484505" r:id="rId2"/>
    <p:sldLayoutId id="2147484504" r:id="rId3"/>
    <p:sldLayoutId id="2147484503" r:id="rId4"/>
    <p:sldLayoutId id="2147484502" r:id="rId5"/>
    <p:sldLayoutId id="2147484501" r:id="rId6"/>
    <p:sldLayoutId id="2147484500" r:id="rId7"/>
    <p:sldLayoutId id="2147484499" r:id="rId8"/>
    <p:sldLayoutId id="2147484498" r:id="rId9"/>
    <p:sldLayoutId id="2147484497" r:id="rId10"/>
    <p:sldLayoutId id="214748449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734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7" r:id="rId1"/>
    <p:sldLayoutId id="2147484516" r:id="rId2"/>
    <p:sldLayoutId id="2147484515" r:id="rId3"/>
    <p:sldLayoutId id="2147484514" r:id="rId4"/>
    <p:sldLayoutId id="2147484513" r:id="rId5"/>
    <p:sldLayoutId id="2147484512" r:id="rId6"/>
    <p:sldLayoutId id="2147484511" r:id="rId7"/>
    <p:sldLayoutId id="2147484510" r:id="rId8"/>
    <p:sldLayoutId id="2147484509" r:id="rId9"/>
    <p:sldLayoutId id="2147484508" r:id="rId10"/>
    <p:sldLayoutId id="21474845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8371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8" r:id="rId1"/>
    <p:sldLayoutId id="2147484527" r:id="rId2"/>
    <p:sldLayoutId id="2147484526" r:id="rId3"/>
    <p:sldLayoutId id="2147484525" r:id="rId4"/>
    <p:sldLayoutId id="2147484524" r:id="rId5"/>
    <p:sldLayoutId id="2147484523" r:id="rId6"/>
    <p:sldLayoutId id="2147484522" r:id="rId7"/>
    <p:sldLayoutId id="2147484521" r:id="rId8"/>
    <p:sldLayoutId id="2147484520" r:id="rId9"/>
    <p:sldLayoutId id="2147484519" r:id="rId10"/>
    <p:sldLayoutId id="214748451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9395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9" r:id="rId1"/>
    <p:sldLayoutId id="2147484538" r:id="rId2"/>
    <p:sldLayoutId id="2147484537" r:id="rId3"/>
    <p:sldLayoutId id="2147484536" r:id="rId4"/>
    <p:sldLayoutId id="2147484535" r:id="rId5"/>
    <p:sldLayoutId id="2147484534" r:id="rId6"/>
    <p:sldLayoutId id="2147484533" r:id="rId7"/>
    <p:sldLayoutId id="2147484532" r:id="rId8"/>
    <p:sldLayoutId id="2147484531" r:id="rId9"/>
    <p:sldLayoutId id="2147484530" r:id="rId10"/>
    <p:sldLayoutId id="214748452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0419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0" r:id="rId1"/>
    <p:sldLayoutId id="2147484549" r:id="rId2"/>
    <p:sldLayoutId id="2147484548" r:id="rId3"/>
    <p:sldLayoutId id="2147484547" r:id="rId4"/>
    <p:sldLayoutId id="2147484546" r:id="rId5"/>
    <p:sldLayoutId id="2147484545" r:id="rId6"/>
    <p:sldLayoutId id="2147484544" r:id="rId7"/>
    <p:sldLayoutId id="2147484543" r:id="rId8"/>
    <p:sldLayoutId id="2147484542" r:id="rId9"/>
    <p:sldLayoutId id="2147484541" r:id="rId10"/>
    <p:sldLayoutId id="214748454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614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Calibri" pitchFamily="34" charset="0"/>
              </a:rPr>
              <a:t>第五级</a:t>
            </a:r>
          </a:p>
        </p:txBody>
      </p:sp>
      <p:sp>
        <p:nvSpPr>
          <p:cNvPr id="7172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1C61A53-D5E2-411B-ABC6-297436455C07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73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4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02C32C9-749F-4A15-9FE1-568FE18F11C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6" r:id="rId2"/>
    <p:sldLayoutId id="2147483965" r:id="rId3"/>
    <p:sldLayoutId id="2147483964" r:id="rId4"/>
    <p:sldLayoutId id="2147483963" r:id="rId5"/>
    <p:sldLayoutId id="2147483962" r:id="rId6"/>
    <p:sldLayoutId id="2147483961" r:id="rId7"/>
    <p:sldLayoutId id="2147483960" r:id="rId8"/>
    <p:sldLayoutId id="2147483959" r:id="rId9"/>
    <p:sldLayoutId id="2147483958" r:id="rId10"/>
    <p:sldLayoutId id="2147483957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1443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1" r:id="rId1"/>
    <p:sldLayoutId id="2147484560" r:id="rId2"/>
    <p:sldLayoutId id="2147484559" r:id="rId3"/>
    <p:sldLayoutId id="2147484558" r:id="rId4"/>
    <p:sldLayoutId id="2147484557" r:id="rId5"/>
    <p:sldLayoutId id="2147484556" r:id="rId6"/>
    <p:sldLayoutId id="2147484555" r:id="rId7"/>
    <p:sldLayoutId id="2147484554" r:id="rId8"/>
    <p:sldLayoutId id="2147484553" r:id="rId9"/>
    <p:sldLayoutId id="2147484552" r:id="rId10"/>
    <p:sldLayoutId id="21474845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246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1" r:id="rId2"/>
    <p:sldLayoutId id="2147484570" r:id="rId3"/>
    <p:sldLayoutId id="2147484569" r:id="rId4"/>
    <p:sldLayoutId id="2147484568" r:id="rId5"/>
    <p:sldLayoutId id="2147484567" r:id="rId6"/>
    <p:sldLayoutId id="2147484566" r:id="rId7"/>
    <p:sldLayoutId id="2147484565" r:id="rId8"/>
    <p:sldLayoutId id="2147484564" r:id="rId9"/>
    <p:sldLayoutId id="2147484563" r:id="rId10"/>
    <p:sldLayoutId id="214748456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3491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3" r:id="rId1"/>
    <p:sldLayoutId id="2147484582" r:id="rId2"/>
    <p:sldLayoutId id="2147484581" r:id="rId3"/>
    <p:sldLayoutId id="2147484580" r:id="rId4"/>
    <p:sldLayoutId id="2147484579" r:id="rId5"/>
    <p:sldLayoutId id="2147484578" r:id="rId6"/>
    <p:sldLayoutId id="2147484577" r:id="rId7"/>
    <p:sldLayoutId id="2147484576" r:id="rId8"/>
    <p:sldLayoutId id="2147484575" r:id="rId9"/>
    <p:sldLayoutId id="2147484574" r:id="rId10"/>
    <p:sldLayoutId id="214748457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4515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4" r:id="rId1"/>
    <p:sldLayoutId id="2147484593" r:id="rId2"/>
    <p:sldLayoutId id="2147484592" r:id="rId3"/>
    <p:sldLayoutId id="2147484591" r:id="rId4"/>
    <p:sldLayoutId id="2147484590" r:id="rId5"/>
    <p:sldLayoutId id="2147484589" r:id="rId6"/>
    <p:sldLayoutId id="2147484588" r:id="rId7"/>
    <p:sldLayoutId id="2147484587" r:id="rId8"/>
    <p:sldLayoutId id="2147484586" r:id="rId9"/>
    <p:sldLayoutId id="2147484585" r:id="rId10"/>
    <p:sldLayoutId id="214748458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5539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5" r:id="rId1"/>
    <p:sldLayoutId id="2147484604" r:id="rId2"/>
    <p:sldLayoutId id="2147484603" r:id="rId3"/>
    <p:sldLayoutId id="2147484602" r:id="rId4"/>
    <p:sldLayoutId id="2147484601" r:id="rId5"/>
    <p:sldLayoutId id="2147484600" r:id="rId6"/>
    <p:sldLayoutId id="2147484599" r:id="rId7"/>
    <p:sldLayoutId id="2147484598" r:id="rId8"/>
    <p:sldLayoutId id="2147484597" r:id="rId9"/>
    <p:sldLayoutId id="2147484596" r:id="rId10"/>
    <p:sldLayoutId id="21474845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6563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6" r:id="rId1"/>
    <p:sldLayoutId id="2147484615" r:id="rId2"/>
    <p:sldLayoutId id="2147484614" r:id="rId3"/>
    <p:sldLayoutId id="2147484613" r:id="rId4"/>
    <p:sldLayoutId id="2147484612" r:id="rId5"/>
    <p:sldLayoutId id="2147484611" r:id="rId6"/>
    <p:sldLayoutId id="2147484610" r:id="rId7"/>
    <p:sldLayoutId id="2147484609" r:id="rId8"/>
    <p:sldLayoutId id="2147484608" r:id="rId9"/>
    <p:sldLayoutId id="2147484607" r:id="rId10"/>
    <p:sldLayoutId id="214748460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758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7" r:id="rId1"/>
    <p:sldLayoutId id="2147484626" r:id="rId2"/>
    <p:sldLayoutId id="2147484625" r:id="rId3"/>
    <p:sldLayoutId id="2147484624" r:id="rId4"/>
    <p:sldLayoutId id="2147484623" r:id="rId5"/>
    <p:sldLayoutId id="2147484622" r:id="rId6"/>
    <p:sldLayoutId id="2147484621" r:id="rId7"/>
    <p:sldLayoutId id="2147484620" r:id="rId8"/>
    <p:sldLayoutId id="2147484619" r:id="rId9"/>
    <p:sldLayoutId id="2147484618" r:id="rId10"/>
    <p:sldLayoutId id="2147484617" r:id="rId1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8611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8" r:id="rId1"/>
    <p:sldLayoutId id="2147484637" r:id="rId2"/>
    <p:sldLayoutId id="2147484636" r:id="rId3"/>
    <p:sldLayoutId id="2147484635" r:id="rId4"/>
    <p:sldLayoutId id="2147484634" r:id="rId5"/>
    <p:sldLayoutId id="2147484633" r:id="rId6"/>
    <p:sldLayoutId id="2147484632" r:id="rId7"/>
    <p:sldLayoutId id="2147484631" r:id="rId8"/>
    <p:sldLayoutId id="2147484630" r:id="rId9"/>
    <p:sldLayoutId id="2147484629" r:id="rId10"/>
    <p:sldLayoutId id="214748462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9635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9" r:id="rId1"/>
    <p:sldLayoutId id="2147484648" r:id="rId2"/>
    <p:sldLayoutId id="2147484647" r:id="rId3"/>
    <p:sldLayoutId id="2147484646" r:id="rId4"/>
    <p:sldLayoutId id="2147484645" r:id="rId5"/>
    <p:sldLayoutId id="2147484644" r:id="rId6"/>
    <p:sldLayoutId id="2147484643" r:id="rId7"/>
    <p:sldLayoutId id="2147484642" r:id="rId8"/>
    <p:sldLayoutId id="2147484641" r:id="rId9"/>
    <p:sldLayoutId id="2147484640" r:id="rId10"/>
    <p:sldLayoutId id="214748463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0659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0" r:id="rId1"/>
    <p:sldLayoutId id="2147484659" r:id="rId2"/>
    <p:sldLayoutId id="2147484658" r:id="rId3"/>
    <p:sldLayoutId id="2147484657" r:id="rId4"/>
    <p:sldLayoutId id="2147484656" r:id="rId5"/>
    <p:sldLayoutId id="2147484655" r:id="rId6"/>
    <p:sldLayoutId id="2147484654" r:id="rId7"/>
    <p:sldLayoutId id="2147484653" r:id="rId8"/>
    <p:sldLayoutId id="2147484652" r:id="rId9"/>
    <p:sldLayoutId id="2147484651" r:id="rId10"/>
    <p:sldLayoutId id="214748465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7171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Calibri" pitchFamily="34" charset="0"/>
              </a:rPr>
              <a:t>第五级</a:t>
            </a:r>
          </a:p>
        </p:txBody>
      </p:sp>
      <p:sp>
        <p:nvSpPr>
          <p:cNvPr id="8196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7B4290C-39A6-46AD-B81F-29AF83147A61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197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8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1875A6B-35A3-4E9E-90FA-41C6184BC89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7" r:id="rId2"/>
    <p:sldLayoutId id="2147483976" r:id="rId3"/>
    <p:sldLayoutId id="2147483975" r:id="rId4"/>
    <p:sldLayoutId id="2147483974" r:id="rId5"/>
    <p:sldLayoutId id="2147483973" r:id="rId6"/>
    <p:sldLayoutId id="2147483972" r:id="rId7"/>
    <p:sldLayoutId id="2147483971" r:id="rId8"/>
    <p:sldLayoutId id="2147483970" r:id="rId9"/>
    <p:sldLayoutId id="2147483969" r:id="rId10"/>
    <p:sldLayoutId id="2147483968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1683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1" r:id="rId1"/>
    <p:sldLayoutId id="2147484670" r:id="rId2"/>
    <p:sldLayoutId id="2147484669" r:id="rId3"/>
    <p:sldLayoutId id="2147484668" r:id="rId4"/>
    <p:sldLayoutId id="2147484667" r:id="rId5"/>
    <p:sldLayoutId id="2147484666" r:id="rId6"/>
    <p:sldLayoutId id="2147484665" r:id="rId7"/>
    <p:sldLayoutId id="2147484664" r:id="rId8"/>
    <p:sldLayoutId id="2147484663" r:id="rId9"/>
    <p:sldLayoutId id="2147484662" r:id="rId10"/>
    <p:sldLayoutId id="214748466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270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2" r:id="rId1"/>
    <p:sldLayoutId id="2147484681" r:id="rId2"/>
    <p:sldLayoutId id="2147484680" r:id="rId3"/>
    <p:sldLayoutId id="2147484679" r:id="rId4"/>
    <p:sldLayoutId id="2147484678" r:id="rId5"/>
    <p:sldLayoutId id="2147484677" r:id="rId6"/>
    <p:sldLayoutId id="2147484676" r:id="rId7"/>
    <p:sldLayoutId id="2147484675" r:id="rId8"/>
    <p:sldLayoutId id="2147484674" r:id="rId9"/>
    <p:sldLayoutId id="2147484673" r:id="rId10"/>
    <p:sldLayoutId id="214748467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3731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3" r:id="rId1"/>
    <p:sldLayoutId id="2147484692" r:id="rId2"/>
    <p:sldLayoutId id="2147484691" r:id="rId3"/>
    <p:sldLayoutId id="2147484690" r:id="rId4"/>
    <p:sldLayoutId id="2147484689" r:id="rId5"/>
    <p:sldLayoutId id="2147484688" r:id="rId6"/>
    <p:sldLayoutId id="2147484687" r:id="rId7"/>
    <p:sldLayoutId id="2147484686" r:id="rId8"/>
    <p:sldLayoutId id="2147484685" r:id="rId9"/>
    <p:sldLayoutId id="2147484684" r:id="rId10"/>
    <p:sldLayoutId id="2147484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4755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4" r:id="rId1"/>
    <p:sldLayoutId id="2147484703" r:id="rId2"/>
    <p:sldLayoutId id="2147484702" r:id="rId3"/>
    <p:sldLayoutId id="2147484701" r:id="rId4"/>
    <p:sldLayoutId id="2147484700" r:id="rId5"/>
    <p:sldLayoutId id="2147484699" r:id="rId6"/>
    <p:sldLayoutId id="2147484698" r:id="rId7"/>
    <p:sldLayoutId id="2147484697" r:id="rId8"/>
    <p:sldLayoutId id="2147484696" r:id="rId9"/>
    <p:sldLayoutId id="2147484695" r:id="rId10"/>
    <p:sldLayoutId id="214748469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5779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5" r:id="rId1"/>
    <p:sldLayoutId id="2147484714" r:id="rId2"/>
    <p:sldLayoutId id="2147484713" r:id="rId3"/>
    <p:sldLayoutId id="2147484712" r:id="rId4"/>
    <p:sldLayoutId id="2147484711" r:id="rId5"/>
    <p:sldLayoutId id="2147484710" r:id="rId6"/>
    <p:sldLayoutId id="2147484709" r:id="rId7"/>
    <p:sldLayoutId id="2147484708" r:id="rId8"/>
    <p:sldLayoutId id="2147484707" r:id="rId9"/>
    <p:sldLayoutId id="2147484706" r:id="rId10"/>
    <p:sldLayoutId id="214748470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6803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6" r:id="rId1"/>
    <p:sldLayoutId id="2147484725" r:id="rId2"/>
    <p:sldLayoutId id="2147484724" r:id="rId3"/>
    <p:sldLayoutId id="2147484723" r:id="rId4"/>
    <p:sldLayoutId id="2147484722" r:id="rId5"/>
    <p:sldLayoutId id="2147484721" r:id="rId6"/>
    <p:sldLayoutId id="2147484720" r:id="rId7"/>
    <p:sldLayoutId id="2147484719" r:id="rId8"/>
    <p:sldLayoutId id="2147484718" r:id="rId9"/>
    <p:sldLayoutId id="2147484717" r:id="rId10"/>
    <p:sldLayoutId id="214748471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78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7" r:id="rId1"/>
    <p:sldLayoutId id="2147484736" r:id="rId2"/>
    <p:sldLayoutId id="2147484735" r:id="rId3"/>
    <p:sldLayoutId id="2147484734" r:id="rId4"/>
    <p:sldLayoutId id="2147484733" r:id="rId5"/>
    <p:sldLayoutId id="2147484732" r:id="rId6"/>
    <p:sldLayoutId id="2147484731" r:id="rId7"/>
    <p:sldLayoutId id="2147484730" r:id="rId8"/>
    <p:sldLayoutId id="2147484729" r:id="rId9"/>
    <p:sldLayoutId id="2147484728" r:id="rId10"/>
    <p:sldLayoutId id="214748472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8851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8" r:id="rId1"/>
    <p:sldLayoutId id="2147484747" r:id="rId2"/>
    <p:sldLayoutId id="2147484746" r:id="rId3"/>
    <p:sldLayoutId id="2147484745" r:id="rId4"/>
    <p:sldLayoutId id="2147484744" r:id="rId5"/>
    <p:sldLayoutId id="2147484743" r:id="rId6"/>
    <p:sldLayoutId id="2147484742" r:id="rId7"/>
    <p:sldLayoutId id="2147484741" r:id="rId8"/>
    <p:sldLayoutId id="2147484740" r:id="rId9"/>
    <p:sldLayoutId id="2147484739" r:id="rId10"/>
    <p:sldLayoutId id="214748473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9875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9" r:id="rId1"/>
    <p:sldLayoutId id="2147484758" r:id="rId2"/>
    <p:sldLayoutId id="2147484757" r:id="rId3"/>
    <p:sldLayoutId id="2147484756" r:id="rId4"/>
    <p:sldLayoutId id="2147484755" r:id="rId5"/>
    <p:sldLayoutId id="2147484754" r:id="rId6"/>
    <p:sldLayoutId id="2147484753" r:id="rId7"/>
    <p:sldLayoutId id="2147484752" r:id="rId8"/>
    <p:sldLayoutId id="2147484751" r:id="rId9"/>
    <p:sldLayoutId id="2147484750" r:id="rId10"/>
    <p:sldLayoutId id="21474847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80899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0" r:id="rId1"/>
    <p:sldLayoutId id="2147484769" r:id="rId2"/>
    <p:sldLayoutId id="2147484768" r:id="rId3"/>
    <p:sldLayoutId id="2147484767" r:id="rId4"/>
    <p:sldLayoutId id="2147484766" r:id="rId5"/>
    <p:sldLayoutId id="2147484765" r:id="rId6"/>
    <p:sldLayoutId id="2147484764" r:id="rId7"/>
    <p:sldLayoutId id="2147484763" r:id="rId8"/>
    <p:sldLayoutId id="2147484762" r:id="rId9"/>
    <p:sldLayoutId id="2147484761" r:id="rId10"/>
    <p:sldLayoutId id="214748476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8195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Calibri" pitchFamily="34" charset="0"/>
              </a:rPr>
              <a:t>第五级</a:t>
            </a:r>
          </a:p>
        </p:txBody>
      </p:sp>
      <p:sp>
        <p:nvSpPr>
          <p:cNvPr id="9220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13AC04B-42DE-409F-A658-E6657FBC0F22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9221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22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5C83CE2-25A2-4AE4-81C7-BB170E96B9F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88" r:id="rId2"/>
    <p:sldLayoutId id="2147483987" r:id="rId3"/>
    <p:sldLayoutId id="2147483986" r:id="rId4"/>
    <p:sldLayoutId id="2147483985" r:id="rId5"/>
    <p:sldLayoutId id="2147483984" r:id="rId6"/>
    <p:sldLayoutId id="2147483983" r:id="rId7"/>
    <p:sldLayoutId id="2147483982" r:id="rId8"/>
    <p:sldLayoutId id="2147483981" r:id="rId9"/>
    <p:sldLayoutId id="2147483980" r:id="rId10"/>
    <p:sldLayoutId id="2147483979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81923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1" r:id="rId1"/>
    <p:sldLayoutId id="2147484780" r:id="rId2"/>
    <p:sldLayoutId id="2147484779" r:id="rId3"/>
    <p:sldLayoutId id="2147484778" r:id="rId4"/>
    <p:sldLayoutId id="2147484777" r:id="rId5"/>
    <p:sldLayoutId id="2147484776" r:id="rId6"/>
    <p:sldLayoutId id="2147484775" r:id="rId7"/>
    <p:sldLayoutId id="2147484774" r:id="rId8"/>
    <p:sldLayoutId id="2147484773" r:id="rId9"/>
    <p:sldLayoutId id="2147484772" r:id="rId10"/>
    <p:sldLayoutId id="21474847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8294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2" r:id="rId1"/>
    <p:sldLayoutId id="2147484791" r:id="rId2"/>
    <p:sldLayoutId id="2147484790" r:id="rId3"/>
    <p:sldLayoutId id="2147484789" r:id="rId4"/>
    <p:sldLayoutId id="2147484788" r:id="rId5"/>
    <p:sldLayoutId id="2147484787" r:id="rId6"/>
    <p:sldLayoutId id="2147484786" r:id="rId7"/>
    <p:sldLayoutId id="2147484785" r:id="rId8"/>
    <p:sldLayoutId id="2147484784" r:id="rId9"/>
    <p:sldLayoutId id="2147484783" r:id="rId10"/>
    <p:sldLayoutId id="214748478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83971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3" r:id="rId1"/>
    <p:sldLayoutId id="2147484802" r:id="rId2"/>
    <p:sldLayoutId id="2147484801" r:id="rId3"/>
    <p:sldLayoutId id="2147484800" r:id="rId4"/>
    <p:sldLayoutId id="2147484799" r:id="rId5"/>
    <p:sldLayoutId id="2147484798" r:id="rId6"/>
    <p:sldLayoutId id="2147484797" r:id="rId7"/>
    <p:sldLayoutId id="2147484796" r:id="rId8"/>
    <p:sldLayoutId id="2147484795" r:id="rId9"/>
    <p:sldLayoutId id="2147484794" r:id="rId10"/>
    <p:sldLayoutId id="214748479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84995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4" r:id="rId1"/>
    <p:sldLayoutId id="2147484813" r:id="rId2"/>
    <p:sldLayoutId id="2147484812" r:id="rId3"/>
    <p:sldLayoutId id="2147484811" r:id="rId4"/>
    <p:sldLayoutId id="2147484810" r:id="rId5"/>
    <p:sldLayoutId id="2147484809" r:id="rId6"/>
    <p:sldLayoutId id="2147484808" r:id="rId7"/>
    <p:sldLayoutId id="2147484807" r:id="rId8"/>
    <p:sldLayoutId id="2147484806" r:id="rId9"/>
    <p:sldLayoutId id="2147484805" r:id="rId10"/>
    <p:sldLayoutId id="214748480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86019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5" r:id="rId1"/>
    <p:sldLayoutId id="2147484824" r:id="rId2"/>
    <p:sldLayoutId id="2147484823" r:id="rId3"/>
    <p:sldLayoutId id="2147484822" r:id="rId4"/>
    <p:sldLayoutId id="2147484821" r:id="rId5"/>
    <p:sldLayoutId id="2147484820" r:id="rId6"/>
    <p:sldLayoutId id="2147484819" r:id="rId7"/>
    <p:sldLayoutId id="2147484818" r:id="rId8"/>
    <p:sldLayoutId id="2147484817" r:id="rId9"/>
    <p:sldLayoutId id="2147484816" r:id="rId10"/>
    <p:sldLayoutId id="214748481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87043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6" r:id="rId1"/>
    <p:sldLayoutId id="2147484835" r:id="rId2"/>
    <p:sldLayoutId id="2147484834" r:id="rId3"/>
    <p:sldLayoutId id="2147484833" r:id="rId4"/>
    <p:sldLayoutId id="2147484832" r:id="rId5"/>
    <p:sldLayoutId id="2147484831" r:id="rId6"/>
    <p:sldLayoutId id="2147484830" r:id="rId7"/>
    <p:sldLayoutId id="2147484829" r:id="rId8"/>
    <p:sldLayoutId id="2147484828" r:id="rId9"/>
    <p:sldLayoutId id="2147484827" r:id="rId10"/>
    <p:sldLayoutId id="214748482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8806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7" r:id="rId1"/>
    <p:sldLayoutId id="2147484846" r:id="rId2"/>
    <p:sldLayoutId id="2147484845" r:id="rId3"/>
    <p:sldLayoutId id="2147484844" r:id="rId4"/>
    <p:sldLayoutId id="2147484843" r:id="rId5"/>
    <p:sldLayoutId id="2147484842" r:id="rId6"/>
    <p:sldLayoutId id="2147484841" r:id="rId7"/>
    <p:sldLayoutId id="2147484840" r:id="rId8"/>
    <p:sldLayoutId id="2147484839" r:id="rId9"/>
    <p:sldLayoutId id="2147484838" r:id="rId10"/>
    <p:sldLayoutId id="214748483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89091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8" r:id="rId1"/>
    <p:sldLayoutId id="2147484857" r:id="rId2"/>
    <p:sldLayoutId id="2147484856" r:id="rId3"/>
    <p:sldLayoutId id="2147484855" r:id="rId4"/>
    <p:sldLayoutId id="2147484854" r:id="rId5"/>
    <p:sldLayoutId id="2147484853" r:id="rId6"/>
    <p:sldLayoutId id="2147484852" r:id="rId7"/>
    <p:sldLayoutId id="2147484851" r:id="rId8"/>
    <p:sldLayoutId id="2147484850" r:id="rId9"/>
    <p:sldLayoutId id="2147484849" r:id="rId10"/>
    <p:sldLayoutId id="214748484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90115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9" r:id="rId1"/>
    <p:sldLayoutId id="2147484868" r:id="rId2"/>
    <p:sldLayoutId id="2147484867" r:id="rId3"/>
    <p:sldLayoutId id="2147484866" r:id="rId4"/>
    <p:sldLayoutId id="2147484865" r:id="rId5"/>
    <p:sldLayoutId id="2147484864" r:id="rId6"/>
    <p:sldLayoutId id="2147484863" r:id="rId7"/>
    <p:sldLayoutId id="2147484862" r:id="rId8"/>
    <p:sldLayoutId id="2147484861" r:id="rId9"/>
    <p:sldLayoutId id="2147484860" r:id="rId10"/>
    <p:sldLayoutId id="21474848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91139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0" r:id="rId1"/>
    <p:sldLayoutId id="2147484879" r:id="rId2"/>
    <p:sldLayoutId id="2147484878" r:id="rId3"/>
    <p:sldLayoutId id="2147484877" r:id="rId4"/>
    <p:sldLayoutId id="2147484876" r:id="rId5"/>
    <p:sldLayoutId id="2147484875" r:id="rId6"/>
    <p:sldLayoutId id="2147484874" r:id="rId7"/>
    <p:sldLayoutId id="2147484873" r:id="rId8"/>
    <p:sldLayoutId id="2147484872" r:id="rId9"/>
    <p:sldLayoutId id="2147484871" r:id="rId10"/>
    <p:sldLayoutId id="214748487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9219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Calibri" pitchFamily="34" charset="0"/>
              </a:rPr>
              <a:t>第五级</a:t>
            </a:r>
          </a:p>
        </p:txBody>
      </p:sp>
      <p:sp>
        <p:nvSpPr>
          <p:cNvPr id="10244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F4E0A42-A4F2-4F53-9D09-13CCA8C1E9AB}" type="datetime1">
              <a:rPr lang="zh-CN" altLang="en-US"/>
              <a:pPr>
                <a:defRPr/>
              </a:pPr>
              <a:t>2017-07-17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0245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46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91E9D40-D981-4CA8-8901-800A09DE78D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3999" r:id="rId2"/>
    <p:sldLayoutId id="2147483998" r:id="rId3"/>
    <p:sldLayoutId id="2147483997" r:id="rId4"/>
    <p:sldLayoutId id="2147483996" r:id="rId5"/>
    <p:sldLayoutId id="2147483995" r:id="rId6"/>
    <p:sldLayoutId id="2147483994" r:id="rId7"/>
    <p:sldLayoutId id="2147483993" r:id="rId8"/>
    <p:sldLayoutId id="2147483992" r:id="rId9"/>
    <p:sldLayoutId id="2147483991" r:id="rId10"/>
    <p:sldLayoutId id="2147483990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92163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1" r:id="rId1"/>
    <p:sldLayoutId id="2147484890" r:id="rId2"/>
    <p:sldLayoutId id="2147484889" r:id="rId3"/>
    <p:sldLayoutId id="2147484888" r:id="rId4"/>
    <p:sldLayoutId id="2147484887" r:id="rId5"/>
    <p:sldLayoutId id="2147484886" r:id="rId6"/>
    <p:sldLayoutId id="2147484885" r:id="rId7"/>
    <p:sldLayoutId id="2147484884" r:id="rId8"/>
    <p:sldLayoutId id="2147484883" r:id="rId9"/>
    <p:sldLayoutId id="2147484882" r:id="rId10"/>
    <p:sldLayoutId id="214748488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9318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2" r:id="rId1"/>
    <p:sldLayoutId id="2147484901" r:id="rId2"/>
    <p:sldLayoutId id="2147484900" r:id="rId3"/>
    <p:sldLayoutId id="2147484899" r:id="rId4"/>
    <p:sldLayoutId id="2147484898" r:id="rId5"/>
    <p:sldLayoutId id="2147484897" r:id="rId6"/>
    <p:sldLayoutId id="2147484896" r:id="rId7"/>
    <p:sldLayoutId id="2147484895" r:id="rId8"/>
    <p:sldLayoutId id="2147484894" r:id="rId9"/>
    <p:sldLayoutId id="2147484893" r:id="rId10"/>
    <p:sldLayoutId id="214748489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94211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3" r:id="rId1"/>
    <p:sldLayoutId id="2147484912" r:id="rId2"/>
    <p:sldLayoutId id="2147484911" r:id="rId3"/>
    <p:sldLayoutId id="2147484910" r:id="rId4"/>
    <p:sldLayoutId id="2147484909" r:id="rId5"/>
    <p:sldLayoutId id="2147484908" r:id="rId6"/>
    <p:sldLayoutId id="2147484907" r:id="rId7"/>
    <p:sldLayoutId id="2147484906" r:id="rId8"/>
    <p:sldLayoutId id="2147484905" r:id="rId9"/>
    <p:sldLayoutId id="2147484904" r:id="rId10"/>
    <p:sldLayoutId id="214748490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95235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4" r:id="rId1"/>
    <p:sldLayoutId id="2147484923" r:id="rId2"/>
    <p:sldLayoutId id="2147484922" r:id="rId3"/>
    <p:sldLayoutId id="2147484921" r:id="rId4"/>
    <p:sldLayoutId id="2147484920" r:id="rId5"/>
    <p:sldLayoutId id="2147484919" r:id="rId6"/>
    <p:sldLayoutId id="2147484918" r:id="rId7"/>
    <p:sldLayoutId id="2147484917" r:id="rId8"/>
    <p:sldLayoutId id="2147484916" r:id="rId9"/>
    <p:sldLayoutId id="2147484915" r:id="rId10"/>
    <p:sldLayoutId id="214748491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96259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5" r:id="rId1"/>
    <p:sldLayoutId id="2147484934" r:id="rId2"/>
    <p:sldLayoutId id="2147484933" r:id="rId3"/>
    <p:sldLayoutId id="2147484932" r:id="rId4"/>
    <p:sldLayoutId id="2147484931" r:id="rId5"/>
    <p:sldLayoutId id="2147484930" r:id="rId6"/>
    <p:sldLayoutId id="2147484929" r:id="rId7"/>
    <p:sldLayoutId id="2147484928" r:id="rId8"/>
    <p:sldLayoutId id="2147484927" r:id="rId9"/>
    <p:sldLayoutId id="2147484926" r:id="rId10"/>
    <p:sldLayoutId id="214748492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97283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6" r:id="rId1"/>
    <p:sldLayoutId id="2147484945" r:id="rId2"/>
    <p:sldLayoutId id="2147484944" r:id="rId3"/>
    <p:sldLayoutId id="2147484943" r:id="rId4"/>
    <p:sldLayoutId id="2147484942" r:id="rId5"/>
    <p:sldLayoutId id="2147484941" r:id="rId6"/>
    <p:sldLayoutId id="2147484940" r:id="rId7"/>
    <p:sldLayoutId id="2147484939" r:id="rId8"/>
    <p:sldLayoutId id="2147484938" r:id="rId9"/>
    <p:sldLayoutId id="2147484937" r:id="rId10"/>
    <p:sldLayoutId id="214748493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9830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7" r:id="rId1"/>
    <p:sldLayoutId id="2147484956" r:id="rId2"/>
    <p:sldLayoutId id="2147484955" r:id="rId3"/>
    <p:sldLayoutId id="2147484954" r:id="rId4"/>
    <p:sldLayoutId id="2147484953" r:id="rId5"/>
    <p:sldLayoutId id="2147484952" r:id="rId6"/>
    <p:sldLayoutId id="2147484951" r:id="rId7"/>
    <p:sldLayoutId id="2147484950" r:id="rId8"/>
    <p:sldLayoutId id="2147484949" r:id="rId9"/>
    <p:sldLayoutId id="2147484948" r:id="rId10"/>
    <p:sldLayoutId id="214748494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99331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8" r:id="rId1"/>
    <p:sldLayoutId id="2147484967" r:id="rId2"/>
    <p:sldLayoutId id="2147484966" r:id="rId3"/>
    <p:sldLayoutId id="2147484965" r:id="rId4"/>
    <p:sldLayoutId id="2147484964" r:id="rId5"/>
    <p:sldLayoutId id="2147484963" r:id="rId6"/>
    <p:sldLayoutId id="2147484962" r:id="rId7"/>
    <p:sldLayoutId id="2147484961" r:id="rId8"/>
    <p:sldLayoutId id="2147484960" r:id="rId9"/>
    <p:sldLayoutId id="2147484959" r:id="rId10"/>
    <p:sldLayoutId id="214748495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0355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9" r:id="rId1"/>
    <p:sldLayoutId id="2147484978" r:id="rId2"/>
    <p:sldLayoutId id="2147484977" r:id="rId3"/>
    <p:sldLayoutId id="2147484976" r:id="rId4"/>
    <p:sldLayoutId id="2147484975" r:id="rId5"/>
    <p:sldLayoutId id="2147484974" r:id="rId6"/>
    <p:sldLayoutId id="2147484973" r:id="rId7"/>
    <p:sldLayoutId id="2147484972" r:id="rId8"/>
    <p:sldLayoutId id="2147484971" r:id="rId9"/>
    <p:sldLayoutId id="2147484970" r:id="rId10"/>
    <p:sldLayoutId id="214748496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1379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0" r:id="rId1"/>
    <p:sldLayoutId id="2147484989" r:id="rId2"/>
    <p:sldLayoutId id="2147484988" r:id="rId3"/>
    <p:sldLayoutId id="2147484987" r:id="rId4"/>
    <p:sldLayoutId id="2147484986" r:id="rId5"/>
    <p:sldLayoutId id="2147484985" r:id="rId6"/>
    <p:sldLayoutId id="2147484984" r:id="rId7"/>
    <p:sldLayoutId id="2147484983" r:id="rId8"/>
    <p:sldLayoutId id="2147484982" r:id="rId9"/>
    <p:sldLayoutId id="2147484981" r:id="rId10"/>
    <p:sldLayoutId id="214748498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任意多边形 34"/>
          <p:cNvSpPr>
            <a:spLocks noChangeArrowheads="1"/>
          </p:cNvSpPr>
          <p:nvPr/>
        </p:nvSpPr>
        <p:spPr bwMode="auto">
          <a:xfrm>
            <a:off x="2524125" y="3679825"/>
            <a:ext cx="7154863" cy="3263900"/>
          </a:xfrm>
          <a:custGeom>
            <a:avLst/>
            <a:gdLst/>
            <a:ahLst/>
            <a:cxnLst>
              <a:cxn ang="0">
                <a:pos x="3577801" y="0"/>
              </a:cxn>
              <a:cxn ang="0">
                <a:pos x="7153739" y="3226980"/>
              </a:cxn>
              <a:cxn ang="0">
                <a:pos x="7155602" y="3263874"/>
              </a:cxn>
              <a:cxn ang="0">
                <a:pos x="0" y="3263874"/>
              </a:cxn>
              <a:cxn ang="0">
                <a:pos x="1863" y="3226980"/>
              </a:cxn>
              <a:cxn ang="0">
                <a:pos x="3577801" y="0"/>
              </a:cxn>
            </a:cxnLst>
            <a:rect l="0" t="0" r="r" b="b"/>
            <a:pathLst>
              <a:path w="7155602" h="3263874">
                <a:moveTo>
                  <a:pt x="3577801" y="0"/>
                </a:moveTo>
                <a:cubicBezTo>
                  <a:pt x="5438912" y="0"/>
                  <a:pt x="6969665" y="1414434"/>
                  <a:pt x="7153739" y="3226980"/>
                </a:cubicBezTo>
                <a:lnTo>
                  <a:pt x="7155602" y="3263874"/>
                </a:lnTo>
                <a:lnTo>
                  <a:pt x="0" y="3263874"/>
                </a:lnTo>
                <a:lnTo>
                  <a:pt x="1863" y="3226980"/>
                </a:lnTo>
                <a:cubicBezTo>
                  <a:pt x="185937" y="1414434"/>
                  <a:pt x="1716690" y="0"/>
                  <a:pt x="3577801" y="0"/>
                </a:cubicBezTo>
                <a:close/>
              </a:path>
            </a:pathLst>
          </a:custGeom>
          <a:noFill/>
          <a:ln w="1270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25954" name="图片 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5275" y="4054475"/>
            <a:ext cx="653415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3907" name="组合 21"/>
          <p:cNvGrpSpPr>
            <a:grpSpLocks/>
          </p:cNvGrpSpPr>
          <p:nvPr/>
        </p:nvGrpSpPr>
        <p:grpSpPr bwMode="auto">
          <a:xfrm>
            <a:off x="8543925" y="4540250"/>
            <a:ext cx="566738" cy="604838"/>
            <a:chOff x="0" y="0"/>
            <a:chExt cx="1579866" cy="1685211"/>
          </a:xfrm>
        </p:grpSpPr>
        <p:grpSp>
          <p:nvGrpSpPr>
            <p:cNvPr id="123908" name="组合 16"/>
            <p:cNvGrpSpPr>
              <a:grpSpLocks/>
            </p:cNvGrpSpPr>
            <p:nvPr/>
          </p:nvGrpSpPr>
          <p:grpSpPr bwMode="auto">
            <a:xfrm>
              <a:off x="0" y="138230"/>
              <a:ext cx="1276851" cy="1546981"/>
              <a:chOff x="0" y="0"/>
              <a:chExt cx="1276851" cy="1546981"/>
            </a:xfrm>
          </p:grpSpPr>
          <p:sp>
            <p:nvSpPr>
              <p:cNvPr id="123909" name="等腰三角形 13"/>
              <p:cNvSpPr>
                <a:spLocks noChangeArrowheads="1"/>
              </p:cNvSpPr>
              <p:nvPr/>
            </p:nvSpPr>
            <p:spPr bwMode="auto">
              <a:xfrm>
                <a:off x="293490" y="699256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54B8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910" name="等腰三角形 14"/>
              <p:cNvSpPr>
                <a:spLocks noChangeArrowheads="1"/>
              </p:cNvSpPr>
              <p:nvPr/>
            </p:nvSpPr>
            <p:spPr bwMode="auto">
              <a:xfrm rot="3624834">
                <a:off x="-67818" y="482563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275A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911" name="等腰三角形 15"/>
              <p:cNvSpPr>
                <a:spLocks noChangeArrowheads="1"/>
              </p:cNvSpPr>
              <p:nvPr/>
            </p:nvSpPr>
            <p:spPr bwMode="auto">
              <a:xfrm rot="7249998">
                <a:off x="-64922" y="67818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283A5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23912" name="组合 17"/>
            <p:cNvGrpSpPr>
              <a:grpSpLocks/>
            </p:cNvGrpSpPr>
            <p:nvPr/>
          </p:nvGrpSpPr>
          <p:grpSpPr bwMode="auto">
            <a:xfrm flipH="1" flipV="1">
              <a:off x="303015" y="0"/>
              <a:ext cx="1276851" cy="1546981"/>
              <a:chOff x="0" y="0"/>
              <a:chExt cx="1276851" cy="1546981"/>
            </a:xfrm>
          </p:grpSpPr>
          <p:sp>
            <p:nvSpPr>
              <p:cNvPr id="123913" name="等腰三角形 18"/>
              <p:cNvSpPr>
                <a:spLocks noChangeArrowheads="1"/>
              </p:cNvSpPr>
              <p:nvPr/>
            </p:nvSpPr>
            <p:spPr bwMode="auto">
              <a:xfrm>
                <a:off x="293490" y="699256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54B8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914" name="等腰三角形 19"/>
              <p:cNvSpPr>
                <a:spLocks noChangeArrowheads="1"/>
              </p:cNvSpPr>
              <p:nvPr/>
            </p:nvSpPr>
            <p:spPr bwMode="auto">
              <a:xfrm rot="3624834">
                <a:off x="-67818" y="482563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275A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915" name="等腰三角形 20"/>
              <p:cNvSpPr>
                <a:spLocks noChangeArrowheads="1"/>
              </p:cNvSpPr>
              <p:nvPr/>
            </p:nvSpPr>
            <p:spPr bwMode="auto">
              <a:xfrm rot="7249998">
                <a:off x="-64922" y="67818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283A5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23916" name="组合 22"/>
          <p:cNvGrpSpPr>
            <a:grpSpLocks/>
          </p:cNvGrpSpPr>
          <p:nvPr/>
        </p:nvGrpSpPr>
        <p:grpSpPr bwMode="auto">
          <a:xfrm>
            <a:off x="2678113" y="5781675"/>
            <a:ext cx="201612" cy="214313"/>
            <a:chOff x="0" y="0"/>
            <a:chExt cx="1579866" cy="1685211"/>
          </a:xfrm>
        </p:grpSpPr>
        <p:grpSp>
          <p:nvGrpSpPr>
            <p:cNvPr id="123917" name="组合 23"/>
            <p:cNvGrpSpPr>
              <a:grpSpLocks/>
            </p:cNvGrpSpPr>
            <p:nvPr/>
          </p:nvGrpSpPr>
          <p:grpSpPr bwMode="auto">
            <a:xfrm>
              <a:off x="0" y="138230"/>
              <a:ext cx="1276851" cy="1546981"/>
              <a:chOff x="0" y="0"/>
              <a:chExt cx="1276851" cy="1546981"/>
            </a:xfrm>
          </p:grpSpPr>
          <p:sp>
            <p:nvSpPr>
              <p:cNvPr id="123918" name="等腰三角形 28"/>
              <p:cNvSpPr>
                <a:spLocks noChangeArrowheads="1"/>
              </p:cNvSpPr>
              <p:nvPr/>
            </p:nvSpPr>
            <p:spPr bwMode="auto">
              <a:xfrm>
                <a:off x="293490" y="699256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54B8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919" name="等腰三角形 29"/>
              <p:cNvSpPr>
                <a:spLocks noChangeArrowheads="1"/>
              </p:cNvSpPr>
              <p:nvPr/>
            </p:nvSpPr>
            <p:spPr bwMode="auto">
              <a:xfrm rot="3624834">
                <a:off x="-67818" y="482563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275A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920" name="等腰三角形 30"/>
              <p:cNvSpPr>
                <a:spLocks noChangeArrowheads="1"/>
              </p:cNvSpPr>
              <p:nvPr/>
            </p:nvSpPr>
            <p:spPr bwMode="auto">
              <a:xfrm rot="7249998">
                <a:off x="-64922" y="67818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283A5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23921" name="组合 24"/>
            <p:cNvGrpSpPr>
              <a:grpSpLocks/>
            </p:cNvGrpSpPr>
            <p:nvPr/>
          </p:nvGrpSpPr>
          <p:grpSpPr bwMode="auto">
            <a:xfrm flipH="1" flipV="1">
              <a:off x="303015" y="0"/>
              <a:ext cx="1276851" cy="1546981"/>
              <a:chOff x="0" y="0"/>
              <a:chExt cx="1276851" cy="1546981"/>
            </a:xfrm>
          </p:grpSpPr>
          <p:sp>
            <p:nvSpPr>
              <p:cNvPr id="123922" name="等腰三角形 25"/>
              <p:cNvSpPr>
                <a:spLocks noChangeArrowheads="1"/>
              </p:cNvSpPr>
              <p:nvPr/>
            </p:nvSpPr>
            <p:spPr bwMode="auto">
              <a:xfrm>
                <a:off x="293490" y="699256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54B8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923" name="等腰三角形 26"/>
              <p:cNvSpPr>
                <a:spLocks noChangeArrowheads="1"/>
              </p:cNvSpPr>
              <p:nvPr/>
            </p:nvSpPr>
            <p:spPr bwMode="auto">
              <a:xfrm rot="3624834">
                <a:off x="-67818" y="482563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275A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924" name="等腰三角形 27"/>
              <p:cNvSpPr>
                <a:spLocks noChangeArrowheads="1"/>
              </p:cNvSpPr>
              <p:nvPr/>
            </p:nvSpPr>
            <p:spPr bwMode="auto">
              <a:xfrm rot="7249998">
                <a:off x="-64922" y="67818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283A5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25973" name="文本框 35"/>
          <p:cNvSpPr txBox="1">
            <a:spLocks noChangeArrowheads="1"/>
          </p:cNvSpPr>
          <p:nvPr/>
        </p:nvSpPr>
        <p:spPr bwMode="auto">
          <a:xfrm>
            <a:off x="1672736" y="1403497"/>
            <a:ext cx="8718550" cy="78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5800"/>
              </a:lnSpc>
            </a:pPr>
            <a:r>
              <a:rPr lang="zh-CN" altLang="en-US" sz="4400" b="1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校车营运安全管理</a:t>
            </a:r>
            <a:endParaRPr lang="zh-CN" altLang="en-US" sz="4400" b="1" dirty="0">
              <a:solidFill>
                <a:srgbClr val="40937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5974" name="矩形 36"/>
          <p:cNvSpPr>
            <a:spLocks noChangeArrowheads="1"/>
          </p:cNvSpPr>
          <p:nvPr/>
        </p:nvSpPr>
        <p:spPr bwMode="auto">
          <a:xfrm>
            <a:off x="3432175" y="2938463"/>
            <a:ext cx="5519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en-US" altLang="zh-CN" dirty="0">
                <a:solidFill>
                  <a:srgbClr val="404040"/>
                </a:solidFill>
                <a:latin typeface="Arial" pitchFamily="34" charset="0"/>
              </a:rPr>
              <a:t>BUSINESS REPORT</a:t>
            </a:r>
            <a:endParaRPr lang="zh-CN" altLang="en-US" dirty="0">
              <a:solidFill>
                <a:srgbClr val="404040"/>
              </a:solidFill>
            </a:endParaRPr>
          </a:p>
        </p:txBody>
      </p:sp>
      <p:grpSp>
        <p:nvGrpSpPr>
          <p:cNvPr id="123927" name="组合 38"/>
          <p:cNvGrpSpPr>
            <a:grpSpLocks/>
          </p:cNvGrpSpPr>
          <p:nvPr/>
        </p:nvGrpSpPr>
        <p:grpSpPr bwMode="auto">
          <a:xfrm>
            <a:off x="9002713" y="4083050"/>
            <a:ext cx="201612" cy="215900"/>
            <a:chOff x="0" y="0"/>
            <a:chExt cx="1579866" cy="1685211"/>
          </a:xfrm>
        </p:grpSpPr>
        <p:grpSp>
          <p:nvGrpSpPr>
            <p:cNvPr id="123928" name="组合 39"/>
            <p:cNvGrpSpPr>
              <a:grpSpLocks/>
            </p:cNvGrpSpPr>
            <p:nvPr/>
          </p:nvGrpSpPr>
          <p:grpSpPr bwMode="auto">
            <a:xfrm>
              <a:off x="0" y="138230"/>
              <a:ext cx="1276851" cy="1546981"/>
              <a:chOff x="0" y="0"/>
              <a:chExt cx="1276851" cy="1546981"/>
            </a:xfrm>
          </p:grpSpPr>
          <p:sp>
            <p:nvSpPr>
              <p:cNvPr id="123929" name="等腰三角形 44"/>
              <p:cNvSpPr>
                <a:spLocks noChangeArrowheads="1"/>
              </p:cNvSpPr>
              <p:nvPr/>
            </p:nvSpPr>
            <p:spPr bwMode="auto">
              <a:xfrm>
                <a:off x="293490" y="699256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54B8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930" name="等腰三角形 45"/>
              <p:cNvSpPr>
                <a:spLocks noChangeArrowheads="1"/>
              </p:cNvSpPr>
              <p:nvPr/>
            </p:nvSpPr>
            <p:spPr bwMode="auto">
              <a:xfrm rot="3624834">
                <a:off x="-67818" y="482563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275A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931" name="等腰三角形 46"/>
              <p:cNvSpPr>
                <a:spLocks noChangeArrowheads="1"/>
              </p:cNvSpPr>
              <p:nvPr/>
            </p:nvSpPr>
            <p:spPr bwMode="auto">
              <a:xfrm rot="7249998">
                <a:off x="-64922" y="67818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283A5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23932" name="组合 40"/>
            <p:cNvGrpSpPr>
              <a:grpSpLocks/>
            </p:cNvGrpSpPr>
            <p:nvPr/>
          </p:nvGrpSpPr>
          <p:grpSpPr bwMode="auto">
            <a:xfrm flipH="1" flipV="1">
              <a:off x="303015" y="0"/>
              <a:ext cx="1276851" cy="1546981"/>
              <a:chOff x="0" y="0"/>
              <a:chExt cx="1276851" cy="1546981"/>
            </a:xfrm>
          </p:grpSpPr>
          <p:sp>
            <p:nvSpPr>
              <p:cNvPr id="123933" name="等腰三角形 41"/>
              <p:cNvSpPr>
                <a:spLocks noChangeArrowheads="1"/>
              </p:cNvSpPr>
              <p:nvPr/>
            </p:nvSpPr>
            <p:spPr bwMode="auto">
              <a:xfrm>
                <a:off x="293490" y="699256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54B8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934" name="等腰三角形 42"/>
              <p:cNvSpPr>
                <a:spLocks noChangeArrowheads="1"/>
              </p:cNvSpPr>
              <p:nvPr/>
            </p:nvSpPr>
            <p:spPr bwMode="auto">
              <a:xfrm rot="3624834">
                <a:off x="-67818" y="482563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275A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935" name="等腰三角形 43"/>
              <p:cNvSpPr>
                <a:spLocks noChangeArrowheads="1"/>
              </p:cNvSpPr>
              <p:nvPr/>
            </p:nvSpPr>
            <p:spPr bwMode="auto">
              <a:xfrm rot="7249998">
                <a:off x="-64922" y="67818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283A5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cxnSp>
        <p:nvCxnSpPr>
          <p:cNvPr id="123936" name="直接连接符 48"/>
          <p:cNvCxnSpPr>
            <a:cxnSpLocks noChangeShapeType="1"/>
          </p:cNvCxnSpPr>
          <p:nvPr/>
        </p:nvCxnSpPr>
        <p:spPr bwMode="auto">
          <a:xfrm>
            <a:off x="4391025" y="4530725"/>
            <a:ext cx="806450" cy="806450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  <a:headEnd/>
            <a:tailEnd/>
          </a:ln>
        </p:spPr>
      </p:cxnSp>
      <p:cxnSp>
        <p:nvCxnSpPr>
          <p:cNvPr id="123937" name="直接连接符 49"/>
          <p:cNvCxnSpPr>
            <a:cxnSpLocks noChangeShapeType="1"/>
          </p:cNvCxnSpPr>
          <p:nvPr/>
        </p:nvCxnSpPr>
        <p:spPr bwMode="auto">
          <a:xfrm flipV="1">
            <a:off x="3460750" y="5337175"/>
            <a:ext cx="1736725" cy="876300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  <a:headEnd/>
            <a:tailEnd/>
          </a:ln>
        </p:spPr>
      </p:cxnSp>
      <p:cxnSp>
        <p:nvCxnSpPr>
          <p:cNvPr id="123938" name="直接连接符 52"/>
          <p:cNvCxnSpPr>
            <a:cxnSpLocks noChangeShapeType="1"/>
          </p:cNvCxnSpPr>
          <p:nvPr/>
        </p:nvCxnSpPr>
        <p:spPr bwMode="auto">
          <a:xfrm flipV="1">
            <a:off x="4170363" y="5337175"/>
            <a:ext cx="1027112" cy="1520825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  <a:headEnd/>
            <a:tailEnd/>
          </a:ln>
        </p:spPr>
      </p:cxnSp>
      <p:cxnSp>
        <p:nvCxnSpPr>
          <p:cNvPr id="123939" name="直接连接符 55"/>
          <p:cNvCxnSpPr>
            <a:cxnSpLocks noChangeShapeType="1"/>
          </p:cNvCxnSpPr>
          <p:nvPr/>
        </p:nvCxnSpPr>
        <p:spPr bwMode="auto">
          <a:xfrm>
            <a:off x="5059363" y="4537075"/>
            <a:ext cx="136525" cy="800100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  <a:headEnd/>
            <a:tailEnd/>
          </a:ln>
        </p:spPr>
      </p:cxnSp>
      <p:cxnSp>
        <p:nvCxnSpPr>
          <p:cNvPr id="123940" name="直接连接符 58"/>
          <p:cNvCxnSpPr>
            <a:cxnSpLocks noChangeShapeType="1"/>
          </p:cNvCxnSpPr>
          <p:nvPr/>
        </p:nvCxnSpPr>
        <p:spPr bwMode="auto">
          <a:xfrm>
            <a:off x="5199063" y="5337175"/>
            <a:ext cx="876300" cy="1520825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  <a:headEnd/>
            <a:tailEnd/>
          </a:ln>
        </p:spPr>
      </p:cxnSp>
      <p:cxnSp>
        <p:nvCxnSpPr>
          <p:cNvPr id="123941" name="直接连接符 61"/>
          <p:cNvCxnSpPr>
            <a:cxnSpLocks noChangeShapeType="1"/>
          </p:cNvCxnSpPr>
          <p:nvPr/>
        </p:nvCxnSpPr>
        <p:spPr bwMode="auto">
          <a:xfrm flipH="1">
            <a:off x="8315325" y="6389688"/>
            <a:ext cx="161925" cy="468312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  <a:headEnd/>
            <a:tailEnd/>
          </a:ln>
        </p:spPr>
      </p:cxnSp>
      <p:cxnSp>
        <p:nvCxnSpPr>
          <p:cNvPr id="123942" name="直接连接符 65"/>
          <p:cNvCxnSpPr>
            <a:cxnSpLocks noChangeShapeType="1"/>
          </p:cNvCxnSpPr>
          <p:nvPr/>
        </p:nvCxnSpPr>
        <p:spPr bwMode="auto">
          <a:xfrm flipH="1">
            <a:off x="3473450" y="4537075"/>
            <a:ext cx="914400" cy="1676400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  <a:headEnd/>
            <a:tailEnd/>
          </a:ln>
        </p:spPr>
      </p:cxnSp>
      <p:cxnSp>
        <p:nvCxnSpPr>
          <p:cNvPr id="123943" name="直接连接符 68"/>
          <p:cNvCxnSpPr>
            <a:cxnSpLocks noChangeShapeType="1"/>
          </p:cNvCxnSpPr>
          <p:nvPr/>
        </p:nvCxnSpPr>
        <p:spPr bwMode="auto">
          <a:xfrm flipH="1" flipV="1">
            <a:off x="3470275" y="6213475"/>
            <a:ext cx="696913" cy="650875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  <a:headEnd/>
            <a:tailEnd/>
          </a:ln>
        </p:spPr>
      </p:cxnSp>
      <p:cxnSp>
        <p:nvCxnSpPr>
          <p:cNvPr id="123944" name="直接连接符 71"/>
          <p:cNvCxnSpPr>
            <a:cxnSpLocks noChangeShapeType="1"/>
          </p:cNvCxnSpPr>
          <p:nvPr/>
        </p:nvCxnSpPr>
        <p:spPr bwMode="auto">
          <a:xfrm>
            <a:off x="4392613" y="4537075"/>
            <a:ext cx="663575" cy="0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  <a:headEnd/>
            <a:tailEnd/>
          </a:ln>
        </p:spPr>
      </p:cxnSp>
      <p:sp>
        <p:nvSpPr>
          <p:cNvPr id="123945" name="椭圆 74"/>
          <p:cNvSpPr>
            <a:spLocks noChangeArrowheads="1"/>
          </p:cNvSpPr>
          <p:nvPr/>
        </p:nvSpPr>
        <p:spPr bwMode="auto">
          <a:xfrm>
            <a:off x="5168900" y="5311775"/>
            <a:ext cx="66675" cy="66675"/>
          </a:xfrm>
          <a:prstGeom prst="ellipse">
            <a:avLst/>
          </a:prstGeom>
          <a:solidFill>
            <a:schemeClr val="bg1">
              <a:alpha val="98822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3946" name="椭圆 75"/>
          <p:cNvSpPr>
            <a:spLocks noChangeArrowheads="1"/>
          </p:cNvSpPr>
          <p:nvPr/>
        </p:nvSpPr>
        <p:spPr bwMode="auto">
          <a:xfrm>
            <a:off x="5021263" y="4503738"/>
            <a:ext cx="68262" cy="68262"/>
          </a:xfrm>
          <a:prstGeom prst="ellipse">
            <a:avLst/>
          </a:prstGeom>
          <a:solidFill>
            <a:schemeClr val="bg1">
              <a:alpha val="98822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3947" name="椭圆 76"/>
          <p:cNvSpPr>
            <a:spLocks noChangeArrowheads="1"/>
          </p:cNvSpPr>
          <p:nvPr/>
        </p:nvSpPr>
        <p:spPr bwMode="auto">
          <a:xfrm>
            <a:off x="3457575" y="6180138"/>
            <a:ext cx="66675" cy="66675"/>
          </a:xfrm>
          <a:prstGeom prst="ellipse">
            <a:avLst/>
          </a:prstGeom>
          <a:solidFill>
            <a:schemeClr val="bg1">
              <a:alpha val="98822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3948" name="椭圆 77"/>
          <p:cNvSpPr>
            <a:spLocks noChangeArrowheads="1"/>
          </p:cNvSpPr>
          <p:nvPr/>
        </p:nvSpPr>
        <p:spPr bwMode="auto">
          <a:xfrm>
            <a:off x="4143375" y="6824663"/>
            <a:ext cx="66675" cy="66675"/>
          </a:xfrm>
          <a:prstGeom prst="ellipse">
            <a:avLst/>
          </a:prstGeom>
          <a:solidFill>
            <a:schemeClr val="bg1">
              <a:alpha val="98822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3949" name="椭圆 78"/>
          <p:cNvSpPr>
            <a:spLocks noChangeArrowheads="1"/>
          </p:cNvSpPr>
          <p:nvPr/>
        </p:nvSpPr>
        <p:spPr bwMode="auto">
          <a:xfrm>
            <a:off x="4359275" y="4511675"/>
            <a:ext cx="66675" cy="68263"/>
          </a:xfrm>
          <a:prstGeom prst="ellipse">
            <a:avLst/>
          </a:prstGeom>
          <a:solidFill>
            <a:schemeClr val="bg1">
              <a:alpha val="98822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23950" name="直接连接符 82"/>
          <p:cNvCxnSpPr>
            <a:cxnSpLocks noChangeShapeType="1"/>
          </p:cNvCxnSpPr>
          <p:nvPr/>
        </p:nvCxnSpPr>
        <p:spPr bwMode="auto">
          <a:xfrm flipH="1" flipV="1">
            <a:off x="8466138" y="6389688"/>
            <a:ext cx="449262" cy="147637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  <a:headEnd/>
            <a:tailEnd/>
          </a:ln>
        </p:spPr>
      </p:cxnSp>
      <p:cxnSp>
        <p:nvCxnSpPr>
          <p:cNvPr id="123951" name="直接连接符 85"/>
          <p:cNvCxnSpPr>
            <a:cxnSpLocks noChangeShapeType="1"/>
          </p:cNvCxnSpPr>
          <p:nvPr/>
        </p:nvCxnSpPr>
        <p:spPr bwMode="auto">
          <a:xfrm flipV="1">
            <a:off x="8815388" y="6537325"/>
            <a:ext cx="96837" cy="327025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  <a:headEnd/>
            <a:tailEnd/>
          </a:ln>
        </p:spPr>
      </p:cxnSp>
      <p:cxnSp>
        <p:nvCxnSpPr>
          <p:cNvPr id="123952" name="直接连接符 91"/>
          <p:cNvCxnSpPr>
            <a:cxnSpLocks noChangeShapeType="1"/>
          </p:cNvCxnSpPr>
          <p:nvPr/>
        </p:nvCxnSpPr>
        <p:spPr bwMode="auto">
          <a:xfrm flipH="1" flipV="1">
            <a:off x="8477250" y="6392863"/>
            <a:ext cx="312738" cy="465137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  <a:headEnd/>
            <a:tailEnd/>
          </a:ln>
        </p:spPr>
      </p:cxnSp>
      <p:sp>
        <p:nvSpPr>
          <p:cNvPr id="123953" name="椭圆 99"/>
          <p:cNvSpPr>
            <a:spLocks noChangeArrowheads="1"/>
          </p:cNvSpPr>
          <p:nvPr/>
        </p:nvSpPr>
        <p:spPr bwMode="auto">
          <a:xfrm>
            <a:off x="8447088" y="6386513"/>
            <a:ext cx="68262" cy="66675"/>
          </a:xfrm>
          <a:prstGeom prst="ellipse">
            <a:avLst/>
          </a:prstGeom>
          <a:solidFill>
            <a:schemeClr val="bg1">
              <a:alpha val="98822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3954" name="椭圆 100"/>
          <p:cNvSpPr>
            <a:spLocks noChangeArrowheads="1"/>
          </p:cNvSpPr>
          <p:nvPr/>
        </p:nvSpPr>
        <p:spPr bwMode="auto">
          <a:xfrm>
            <a:off x="8885238" y="6511925"/>
            <a:ext cx="66675" cy="68263"/>
          </a:xfrm>
          <a:prstGeom prst="ellipse">
            <a:avLst/>
          </a:prstGeom>
          <a:solidFill>
            <a:schemeClr val="bg1">
              <a:alpha val="98822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3955" name="文本框 1"/>
          <p:cNvSpPr txBox="1">
            <a:spLocks noChangeArrowheads="1"/>
          </p:cNvSpPr>
          <p:nvPr/>
        </p:nvSpPr>
        <p:spPr bwMode="auto">
          <a:xfrm>
            <a:off x="4037013" y="6073775"/>
            <a:ext cx="4440237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上德智能科技（武汉）有限公司</a:t>
            </a:r>
          </a:p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二〇一七年七月</a:t>
            </a:r>
            <a:endParaRPr lang="zh-CN" altLang="en-US" b="1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3" name="Picture 2" descr="E:\文件\刷卡机\上德网站\上德智能网页构建\首页页面\1.logo.png"/>
          <p:cNvPicPr>
            <a:picLocks noChangeAspect="1" noChangeArrowheads="1"/>
          </p:cNvPicPr>
          <p:nvPr/>
        </p:nvPicPr>
        <p:blipFill>
          <a:blip r:embed="rId3"/>
          <a:srcRect l="9088" r="36384"/>
          <a:stretch>
            <a:fillRect/>
          </a:stretch>
        </p:blipFill>
        <p:spPr bwMode="auto">
          <a:xfrm>
            <a:off x="0" y="71414"/>
            <a:ext cx="2143140" cy="601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5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5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5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73" grpId="0"/>
      <p:bldP spid="1259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001" name="Connector 752"/>
          <p:cNvCxnSpPr>
            <a:cxnSpLocks noChangeShapeType="1"/>
            <a:stCxn id="128012" idx="0"/>
          </p:cNvCxnSpPr>
          <p:nvPr/>
        </p:nvCxnSpPr>
        <p:spPr bwMode="auto">
          <a:xfrm flipH="1">
            <a:off x="2147482688" y="2147482688"/>
            <a:ext cx="1587" cy="1587"/>
          </a:xfrm>
          <a:prstGeom prst="straightConnector1">
            <a:avLst/>
          </a:prstGeom>
          <a:noFill/>
          <a:ln w="12700" cap="sq">
            <a:solidFill>
              <a:srgbClr val="A6A6A6"/>
            </a:solidFill>
            <a:round/>
            <a:headEnd/>
            <a:tailEnd/>
          </a:ln>
        </p:spPr>
      </p:cxnSp>
      <p:cxnSp>
        <p:nvCxnSpPr>
          <p:cNvPr id="128002" name="Connector 754"/>
          <p:cNvCxnSpPr>
            <a:cxnSpLocks noChangeShapeType="1"/>
            <a:stCxn id="128049" idx="0"/>
          </p:cNvCxnSpPr>
          <p:nvPr/>
        </p:nvCxnSpPr>
        <p:spPr bwMode="auto">
          <a:xfrm flipH="1">
            <a:off x="2147482688" y="1876418650"/>
            <a:ext cx="1587" cy="781050"/>
          </a:xfrm>
          <a:prstGeom prst="straightConnector1">
            <a:avLst/>
          </a:prstGeom>
          <a:noFill/>
          <a:ln w="12700" cap="sq">
            <a:solidFill>
              <a:srgbClr val="A6A6A6"/>
            </a:solidFill>
            <a:round/>
            <a:headEnd/>
            <a:tailEnd/>
          </a:ln>
        </p:spPr>
      </p:cxnSp>
      <p:cxnSp>
        <p:nvCxnSpPr>
          <p:cNvPr id="128003" name="Connector 755"/>
          <p:cNvCxnSpPr>
            <a:cxnSpLocks noChangeShapeType="1"/>
            <a:stCxn id="128049" idx="0"/>
          </p:cNvCxnSpPr>
          <p:nvPr/>
        </p:nvCxnSpPr>
        <p:spPr bwMode="auto">
          <a:xfrm>
            <a:off x="2147482688" y="2147482688"/>
            <a:ext cx="1587" cy="1587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8004" name="Connector 756"/>
          <p:cNvCxnSpPr>
            <a:cxnSpLocks noChangeShapeType="1"/>
            <a:stCxn id="128049" idx="0"/>
            <a:endCxn id="128032" idx="0"/>
          </p:cNvCxnSpPr>
          <p:nvPr/>
        </p:nvCxnSpPr>
        <p:spPr bwMode="auto">
          <a:xfrm>
            <a:off x="2147482688" y="2147482688"/>
            <a:ext cx="1587" cy="1587"/>
          </a:xfrm>
          <a:prstGeom prst="straightConnector1">
            <a:avLst/>
          </a:prstGeom>
          <a:noFill/>
          <a:ln w="12700" cap="sq">
            <a:solidFill>
              <a:srgbClr val="A6A6A6"/>
            </a:solidFill>
            <a:round/>
            <a:headEnd/>
            <a:tailEnd/>
          </a:ln>
        </p:spPr>
      </p:cxnSp>
      <p:cxnSp>
        <p:nvCxnSpPr>
          <p:cNvPr id="128005" name="Connector 758"/>
          <p:cNvCxnSpPr>
            <a:cxnSpLocks noChangeShapeType="1"/>
            <a:stCxn id="128049" idx="0"/>
            <a:endCxn id="128015" idx="0"/>
          </p:cNvCxnSpPr>
          <p:nvPr/>
        </p:nvCxnSpPr>
        <p:spPr bwMode="auto">
          <a:xfrm flipH="1">
            <a:off x="2147482688" y="2147482688"/>
            <a:ext cx="1587" cy="1587"/>
          </a:xfrm>
          <a:prstGeom prst="straightConnector1">
            <a:avLst/>
          </a:prstGeom>
          <a:noFill/>
          <a:ln w="12700" cap="sq">
            <a:solidFill>
              <a:srgbClr val="A6A6A6"/>
            </a:solidFill>
            <a:round/>
            <a:headEnd/>
            <a:tailEnd/>
          </a:ln>
        </p:spPr>
      </p:cxnSp>
      <p:cxnSp>
        <p:nvCxnSpPr>
          <p:cNvPr id="128007" name="Connector 759"/>
          <p:cNvCxnSpPr>
            <a:cxnSpLocks noChangeShapeType="1"/>
            <a:stCxn id="128049" idx="0"/>
          </p:cNvCxnSpPr>
          <p:nvPr/>
        </p:nvCxnSpPr>
        <p:spPr bwMode="auto">
          <a:xfrm flipH="1">
            <a:off x="2147482688" y="1877199700"/>
            <a:ext cx="1587" cy="723900"/>
          </a:xfrm>
          <a:prstGeom prst="straightConnector1">
            <a:avLst/>
          </a:prstGeom>
          <a:noFill/>
          <a:ln w="12700" cap="sq">
            <a:solidFill>
              <a:srgbClr val="A6A6A6">
                <a:alpha val="0"/>
              </a:srgbClr>
            </a:solidFill>
            <a:round/>
            <a:headEnd/>
            <a:tailEnd/>
          </a:ln>
        </p:spPr>
      </p:cxnSp>
      <p:cxnSp>
        <p:nvCxnSpPr>
          <p:cNvPr id="128017" name="Connector 760"/>
          <p:cNvCxnSpPr>
            <a:cxnSpLocks noChangeShapeType="1"/>
            <a:stCxn id="128049" idx="0"/>
          </p:cNvCxnSpPr>
          <p:nvPr/>
        </p:nvCxnSpPr>
        <p:spPr bwMode="auto">
          <a:xfrm flipV="1">
            <a:off x="3379788" y="3521075"/>
            <a:ext cx="1965325" cy="495300"/>
          </a:xfrm>
          <a:prstGeom prst="straightConnector1">
            <a:avLst/>
          </a:prstGeom>
          <a:noFill/>
          <a:ln w="9525">
            <a:noFill/>
            <a:round/>
            <a:headEnd/>
            <a:tailEnd/>
          </a:ln>
        </p:spPr>
      </p:cxnSp>
      <p:pic>
        <p:nvPicPr>
          <p:cNvPr id="130071" name="图片 28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4799" y="2123747"/>
            <a:ext cx="4703045" cy="470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47" name="Shape 784"/>
          <p:cNvSpPr>
            <a:spLocks noChangeArrowheads="1"/>
          </p:cNvSpPr>
          <p:nvPr/>
        </p:nvSpPr>
        <p:spPr bwMode="auto">
          <a:xfrm>
            <a:off x="9017000" y="1004888"/>
            <a:ext cx="952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412750"/>
            <a:r>
              <a:rPr lang="zh-CN" altLang="en-US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油耗</a:t>
            </a:r>
          </a:p>
        </p:txBody>
      </p:sp>
      <p:sp>
        <p:nvSpPr>
          <p:cNvPr id="128057" name="TextBox 12"/>
          <p:cNvSpPr txBox="1">
            <a:spLocks noChangeArrowheads="1"/>
          </p:cNvSpPr>
          <p:nvPr/>
        </p:nvSpPr>
        <p:spPr bwMode="auto">
          <a:xfrm>
            <a:off x="965200" y="790575"/>
            <a:ext cx="1265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校车</a:t>
            </a: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现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7" name="Picture 2" descr="E:\文件\刷卡机\上德网站\上德智能网页构建\首页页面\1.logo.png"/>
          <p:cNvPicPr>
            <a:picLocks noChangeAspect="1" noChangeArrowheads="1"/>
          </p:cNvPicPr>
          <p:nvPr/>
        </p:nvPicPr>
        <p:blipFill>
          <a:blip r:embed="rId3"/>
          <a:srcRect l="9088" r="36384"/>
          <a:stretch>
            <a:fillRect/>
          </a:stretch>
        </p:blipFill>
        <p:spPr bwMode="auto">
          <a:xfrm>
            <a:off x="0" y="71414"/>
            <a:ext cx="2143140" cy="601583"/>
          </a:xfrm>
          <a:prstGeom prst="rect">
            <a:avLst/>
          </a:prstGeom>
          <a:noFill/>
        </p:spPr>
      </p:pic>
      <p:sp>
        <p:nvSpPr>
          <p:cNvPr id="69" name="TextBox 68"/>
          <p:cNvSpPr txBox="1"/>
          <p:nvPr/>
        </p:nvSpPr>
        <p:spPr>
          <a:xfrm>
            <a:off x="1946786" y="1209368"/>
            <a:ext cx="89050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275A66"/>
                </a:solidFill>
                <a:latin typeface="幼圆" pitchFamily="49" charset="-122"/>
                <a:ea typeface="幼圆" pitchFamily="49" charset="-122"/>
              </a:rPr>
              <a:t>刷卡机自动对比上下车人数  防止滞留</a:t>
            </a:r>
            <a:endParaRPr lang="zh-CN" altLang="en-US" sz="4000" dirty="0">
              <a:solidFill>
                <a:srgbClr val="275A66"/>
              </a:solidFill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2051" name="Picture 3" descr="E:\文件\刷卡机\上德网站\刷卡机白底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04407" y="2549408"/>
            <a:ext cx="27432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0"/>
          <p:cNvGrpSpPr>
            <a:grpSpLocks/>
          </p:cNvGrpSpPr>
          <p:nvPr/>
        </p:nvGrpSpPr>
        <p:grpSpPr bwMode="auto">
          <a:xfrm>
            <a:off x="4178300" y="1566863"/>
            <a:ext cx="1687513" cy="3201987"/>
            <a:chOff x="0" y="0"/>
            <a:chExt cx="1687976" cy="3202328"/>
          </a:xfrm>
        </p:grpSpPr>
        <p:cxnSp>
          <p:nvCxnSpPr>
            <p:cNvPr id="131074" name="直接连接符 9"/>
            <p:cNvCxnSpPr>
              <a:cxnSpLocks noChangeShapeType="1"/>
            </p:cNvCxnSpPr>
            <p:nvPr/>
          </p:nvCxnSpPr>
          <p:spPr bwMode="auto">
            <a:xfrm>
              <a:off x="723014" y="2282514"/>
              <a:ext cx="340242" cy="818707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</p:spPr>
        </p:cxnSp>
        <p:cxnSp>
          <p:nvCxnSpPr>
            <p:cNvPr id="131075" name="直接连接符 12"/>
            <p:cNvCxnSpPr>
              <a:cxnSpLocks noChangeShapeType="1"/>
            </p:cNvCxnSpPr>
            <p:nvPr/>
          </p:nvCxnSpPr>
          <p:spPr bwMode="auto">
            <a:xfrm flipV="1">
              <a:off x="489098" y="2282514"/>
              <a:ext cx="233916" cy="409353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</p:spPr>
        </p:cxnSp>
        <p:cxnSp>
          <p:nvCxnSpPr>
            <p:cNvPr id="131076" name="直接连接符 15"/>
            <p:cNvCxnSpPr>
              <a:cxnSpLocks noChangeShapeType="1"/>
            </p:cNvCxnSpPr>
            <p:nvPr/>
          </p:nvCxnSpPr>
          <p:spPr bwMode="auto">
            <a:xfrm flipH="1" flipV="1">
              <a:off x="0" y="1931640"/>
              <a:ext cx="723014" cy="350874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</p:spPr>
        </p:cxnSp>
        <p:cxnSp>
          <p:nvCxnSpPr>
            <p:cNvPr id="131077" name="直接连接符 18"/>
            <p:cNvCxnSpPr>
              <a:cxnSpLocks noChangeShapeType="1"/>
            </p:cNvCxnSpPr>
            <p:nvPr/>
          </p:nvCxnSpPr>
          <p:spPr bwMode="auto">
            <a:xfrm flipH="1" flipV="1">
              <a:off x="723014" y="2282514"/>
              <a:ext cx="946298" cy="204676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</p:spPr>
        </p:cxnSp>
        <p:cxnSp>
          <p:nvCxnSpPr>
            <p:cNvPr id="131078" name="直接连接符 21"/>
            <p:cNvCxnSpPr>
              <a:cxnSpLocks noChangeShapeType="1"/>
            </p:cNvCxnSpPr>
            <p:nvPr/>
          </p:nvCxnSpPr>
          <p:spPr bwMode="auto">
            <a:xfrm flipV="1">
              <a:off x="1307805" y="2487192"/>
              <a:ext cx="349656" cy="715136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</p:spPr>
        </p:cxnSp>
        <p:cxnSp>
          <p:nvCxnSpPr>
            <p:cNvPr id="131079" name="直接连接符 24"/>
            <p:cNvCxnSpPr>
              <a:cxnSpLocks noChangeShapeType="1"/>
            </p:cNvCxnSpPr>
            <p:nvPr/>
          </p:nvCxnSpPr>
          <p:spPr bwMode="auto">
            <a:xfrm flipH="1" flipV="1">
              <a:off x="361507" y="0"/>
              <a:ext cx="361508" cy="2284010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</p:spPr>
        </p:cxnSp>
        <p:sp>
          <p:nvSpPr>
            <p:cNvPr id="131080" name="椭圆 27"/>
            <p:cNvSpPr>
              <a:spLocks noChangeArrowheads="1"/>
            </p:cNvSpPr>
            <p:nvPr/>
          </p:nvSpPr>
          <p:spPr bwMode="auto">
            <a:xfrm>
              <a:off x="702570" y="2256088"/>
              <a:ext cx="67468" cy="67468"/>
            </a:xfrm>
            <a:prstGeom prst="ellipse">
              <a:avLst/>
            </a:prstGeom>
            <a:solidFill>
              <a:schemeClr val="bg1">
                <a:alpha val="98822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1081" name="椭圆 29"/>
            <p:cNvSpPr>
              <a:spLocks noChangeArrowheads="1"/>
            </p:cNvSpPr>
            <p:nvPr/>
          </p:nvSpPr>
          <p:spPr bwMode="auto">
            <a:xfrm>
              <a:off x="1620508" y="2451020"/>
              <a:ext cx="67468" cy="67468"/>
            </a:xfrm>
            <a:prstGeom prst="ellipse">
              <a:avLst/>
            </a:prstGeom>
            <a:solidFill>
              <a:schemeClr val="bg1">
                <a:alpha val="98822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组合 1"/>
          <p:cNvGrpSpPr>
            <a:grpSpLocks/>
          </p:cNvGrpSpPr>
          <p:nvPr/>
        </p:nvGrpSpPr>
        <p:grpSpPr bwMode="auto">
          <a:xfrm>
            <a:off x="4097118" y="845918"/>
            <a:ext cx="4025900" cy="4024313"/>
            <a:chOff x="4097118" y="845918"/>
            <a:chExt cx="4025900" cy="4024313"/>
          </a:xfrm>
        </p:grpSpPr>
        <p:pic>
          <p:nvPicPr>
            <p:cNvPr id="131083" name="图片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97118" y="845918"/>
              <a:ext cx="4025900" cy="402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1084" name="文本框 31"/>
            <p:cNvSpPr txBox="1">
              <a:spLocks noChangeArrowheads="1"/>
            </p:cNvSpPr>
            <p:nvPr/>
          </p:nvSpPr>
          <p:spPr bwMode="auto">
            <a:xfrm>
              <a:off x="4902200" y="1647825"/>
              <a:ext cx="2401888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6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END</a:t>
              </a:r>
              <a:endParaRPr lang="zh-CN" altLang="en-US" sz="6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1085" name="文本框 32"/>
            <p:cNvSpPr txBox="1">
              <a:spLocks noChangeArrowheads="1"/>
            </p:cNvSpPr>
            <p:nvPr/>
          </p:nvSpPr>
          <p:spPr bwMode="auto">
            <a:xfrm>
              <a:off x="5410737" y="3081313"/>
              <a:ext cx="2428875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5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谢谢</a:t>
              </a:r>
              <a:endParaRPr lang="zh-CN" altLang="en-US" sz="5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1" name="图片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3050" y="831850"/>
            <a:ext cx="402590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5954" name="组合 30"/>
          <p:cNvGrpSpPr>
            <a:grpSpLocks/>
          </p:cNvGrpSpPr>
          <p:nvPr/>
        </p:nvGrpSpPr>
        <p:grpSpPr bwMode="auto">
          <a:xfrm>
            <a:off x="4178300" y="1566863"/>
            <a:ext cx="1687513" cy="3201987"/>
            <a:chOff x="0" y="0"/>
            <a:chExt cx="1687976" cy="3202328"/>
          </a:xfrm>
        </p:grpSpPr>
        <p:cxnSp>
          <p:nvCxnSpPr>
            <p:cNvPr id="125955" name="直接连接符 9"/>
            <p:cNvCxnSpPr>
              <a:cxnSpLocks noChangeShapeType="1"/>
            </p:cNvCxnSpPr>
            <p:nvPr/>
          </p:nvCxnSpPr>
          <p:spPr bwMode="auto">
            <a:xfrm>
              <a:off x="723014" y="2282514"/>
              <a:ext cx="340242" cy="818707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</p:spPr>
        </p:cxnSp>
        <p:cxnSp>
          <p:nvCxnSpPr>
            <p:cNvPr id="125956" name="直接连接符 12"/>
            <p:cNvCxnSpPr>
              <a:cxnSpLocks noChangeShapeType="1"/>
            </p:cNvCxnSpPr>
            <p:nvPr/>
          </p:nvCxnSpPr>
          <p:spPr bwMode="auto">
            <a:xfrm flipV="1">
              <a:off x="489098" y="2282514"/>
              <a:ext cx="233916" cy="409353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</p:spPr>
        </p:cxnSp>
        <p:cxnSp>
          <p:nvCxnSpPr>
            <p:cNvPr id="125957" name="直接连接符 15"/>
            <p:cNvCxnSpPr>
              <a:cxnSpLocks noChangeShapeType="1"/>
            </p:cNvCxnSpPr>
            <p:nvPr/>
          </p:nvCxnSpPr>
          <p:spPr bwMode="auto">
            <a:xfrm flipH="1" flipV="1">
              <a:off x="0" y="1931640"/>
              <a:ext cx="723014" cy="350874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</p:spPr>
        </p:cxnSp>
        <p:cxnSp>
          <p:nvCxnSpPr>
            <p:cNvPr id="125958" name="直接连接符 18"/>
            <p:cNvCxnSpPr>
              <a:cxnSpLocks noChangeShapeType="1"/>
            </p:cNvCxnSpPr>
            <p:nvPr/>
          </p:nvCxnSpPr>
          <p:spPr bwMode="auto">
            <a:xfrm flipH="1" flipV="1">
              <a:off x="723014" y="2282514"/>
              <a:ext cx="946298" cy="204676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</p:spPr>
        </p:cxnSp>
        <p:cxnSp>
          <p:nvCxnSpPr>
            <p:cNvPr id="125959" name="直接连接符 21"/>
            <p:cNvCxnSpPr>
              <a:cxnSpLocks noChangeShapeType="1"/>
            </p:cNvCxnSpPr>
            <p:nvPr/>
          </p:nvCxnSpPr>
          <p:spPr bwMode="auto">
            <a:xfrm flipV="1">
              <a:off x="1307805" y="2487192"/>
              <a:ext cx="349656" cy="715136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</p:spPr>
        </p:cxnSp>
        <p:cxnSp>
          <p:nvCxnSpPr>
            <p:cNvPr id="125960" name="直接连接符 24"/>
            <p:cNvCxnSpPr>
              <a:cxnSpLocks noChangeShapeType="1"/>
            </p:cNvCxnSpPr>
            <p:nvPr/>
          </p:nvCxnSpPr>
          <p:spPr bwMode="auto">
            <a:xfrm flipH="1" flipV="1">
              <a:off x="361507" y="0"/>
              <a:ext cx="361508" cy="2284010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</p:spPr>
        </p:cxnSp>
        <p:sp>
          <p:nvSpPr>
            <p:cNvPr id="125961" name="椭圆 27"/>
            <p:cNvSpPr>
              <a:spLocks noChangeArrowheads="1"/>
            </p:cNvSpPr>
            <p:nvPr/>
          </p:nvSpPr>
          <p:spPr bwMode="auto">
            <a:xfrm>
              <a:off x="702570" y="2256088"/>
              <a:ext cx="67468" cy="67468"/>
            </a:xfrm>
            <a:prstGeom prst="ellipse">
              <a:avLst/>
            </a:prstGeom>
            <a:solidFill>
              <a:schemeClr val="bg1">
                <a:alpha val="98822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5962" name="椭圆 29"/>
            <p:cNvSpPr>
              <a:spLocks noChangeArrowheads="1"/>
            </p:cNvSpPr>
            <p:nvPr/>
          </p:nvSpPr>
          <p:spPr bwMode="auto">
            <a:xfrm>
              <a:off x="1620508" y="2451020"/>
              <a:ext cx="67468" cy="67468"/>
            </a:xfrm>
            <a:prstGeom prst="ellipse">
              <a:avLst/>
            </a:prstGeom>
            <a:solidFill>
              <a:schemeClr val="bg1">
                <a:alpha val="98822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25963" name="文本框 31"/>
          <p:cNvSpPr txBox="1">
            <a:spLocks noChangeArrowheads="1"/>
          </p:cNvSpPr>
          <p:nvPr/>
        </p:nvSpPr>
        <p:spPr bwMode="auto">
          <a:xfrm>
            <a:off x="4902200" y="1647825"/>
            <a:ext cx="240188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PART</a:t>
            </a:r>
          </a:p>
          <a:p>
            <a:pPr algn="ctr"/>
            <a:r>
              <a:rPr lang="en-US" altLang="zh-CN" sz="6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en-US" sz="6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5964" name="文本框 32"/>
          <p:cNvSpPr txBox="1">
            <a:spLocks noChangeArrowheads="1"/>
          </p:cNvSpPr>
          <p:nvPr/>
        </p:nvSpPr>
        <p:spPr bwMode="auto">
          <a:xfrm>
            <a:off x="5030910" y="3573683"/>
            <a:ext cx="29736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监督驾驶员</a:t>
            </a:r>
            <a:endParaRPr lang="zh-CN" altLang="zh-CN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8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文件\刷卡机\上德网站\上德智能网页构建\首页页面\1.logo.png"/>
          <p:cNvPicPr>
            <a:picLocks noChangeAspect="1" noChangeArrowheads="1"/>
          </p:cNvPicPr>
          <p:nvPr/>
        </p:nvPicPr>
        <p:blipFill>
          <a:blip r:embed="rId2"/>
          <a:srcRect l="9088" r="36384"/>
          <a:stretch>
            <a:fillRect/>
          </a:stretch>
        </p:blipFill>
        <p:spPr bwMode="auto">
          <a:xfrm>
            <a:off x="0" y="71414"/>
            <a:ext cx="2143140" cy="601583"/>
          </a:xfrm>
          <a:prstGeom prst="rect">
            <a:avLst/>
          </a:prstGeom>
          <a:noFill/>
        </p:spPr>
      </p:pic>
      <p:grpSp>
        <p:nvGrpSpPr>
          <p:cNvPr id="8" name="组合 1"/>
          <p:cNvGrpSpPr>
            <a:grpSpLocks/>
          </p:cNvGrpSpPr>
          <p:nvPr/>
        </p:nvGrpSpPr>
        <p:grpSpPr bwMode="auto">
          <a:xfrm>
            <a:off x="845967" y="2799130"/>
            <a:ext cx="6069941" cy="1014413"/>
            <a:chOff x="719357" y="2359025"/>
            <a:chExt cx="6069941" cy="1014730"/>
          </a:xfrm>
        </p:grpSpPr>
        <p:sp>
          <p:nvSpPr>
            <p:cNvPr id="9" name="文本框 8"/>
            <p:cNvSpPr txBox="1">
              <a:spLocks noChangeArrowheads="1"/>
            </p:cNvSpPr>
            <p:nvPr/>
          </p:nvSpPr>
          <p:spPr bwMode="auto">
            <a:xfrm>
              <a:off x="719357" y="2359025"/>
              <a:ext cx="1285875" cy="1014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6000" dirty="0" smtClean="0">
                  <a:solidFill>
                    <a:srgbClr val="40937D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  <a:endParaRPr lang="en-US" altLang="zh-CN" sz="6000" dirty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Content Placeholder 2"/>
            <p:cNvSpPr txBox="1">
              <a:spLocks noChangeArrowheads="1"/>
            </p:cNvSpPr>
            <p:nvPr/>
          </p:nvSpPr>
          <p:spPr bwMode="auto">
            <a:xfrm>
              <a:off x="1879160" y="2473246"/>
              <a:ext cx="4910138" cy="588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1682" tIns="60841" rIns="121682" bIns="60841"/>
            <a:lstStyle/>
            <a:p>
              <a:pPr>
                <a:spcBef>
                  <a:spcPct val="20000"/>
                </a:spcBef>
              </a:pPr>
              <a:r>
                <a:rPr lang="zh-CN" altLang="en-US" sz="4000" dirty="0" smtClean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</a:rPr>
                <a:t>开车玩手机</a:t>
              </a:r>
              <a:endParaRPr lang="zh-CN" altLang="zh-CN" sz="40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" name="组合 1"/>
          <p:cNvGrpSpPr>
            <a:grpSpLocks/>
          </p:cNvGrpSpPr>
          <p:nvPr/>
        </p:nvGrpSpPr>
        <p:grpSpPr bwMode="auto">
          <a:xfrm>
            <a:off x="815489" y="4189486"/>
            <a:ext cx="6055873" cy="1014413"/>
            <a:chOff x="733425" y="2359025"/>
            <a:chExt cx="6055873" cy="1014730"/>
          </a:xfrm>
        </p:grpSpPr>
        <p:sp>
          <p:nvSpPr>
            <p:cNvPr id="12" name="文本框 8"/>
            <p:cNvSpPr txBox="1">
              <a:spLocks noChangeArrowheads="1"/>
            </p:cNvSpPr>
            <p:nvPr/>
          </p:nvSpPr>
          <p:spPr bwMode="auto">
            <a:xfrm>
              <a:off x="733425" y="2359025"/>
              <a:ext cx="1285875" cy="1014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6000" dirty="0" smtClean="0">
                  <a:solidFill>
                    <a:srgbClr val="40937D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  <a:endParaRPr lang="en-US" altLang="zh-CN" sz="6000" dirty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Content Placeholder 2"/>
            <p:cNvSpPr txBox="1">
              <a:spLocks noChangeArrowheads="1"/>
            </p:cNvSpPr>
            <p:nvPr/>
          </p:nvSpPr>
          <p:spPr bwMode="auto">
            <a:xfrm>
              <a:off x="1879160" y="2459173"/>
              <a:ext cx="4910138" cy="588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1682" tIns="60841" rIns="121682" bIns="60841"/>
            <a:lstStyle/>
            <a:p>
              <a:pPr>
                <a:spcBef>
                  <a:spcPct val="20000"/>
                </a:spcBef>
              </a:pPr>
              <a:r>
                <a:rPr lang="zh-CN" altLang="en-US" sz="4000" dirty="0" smtClean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</a:rPr>
                <a:t>私下换人驾驶</a:t>
              </a:r>
              <a:endParaRPr lang="zh-CN" altLang="zh-CN" sz="40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4" name="组合 1"/>
          <p:cNvGrpSpPr>
            <a:grpSpLocks/>
          </p:cNvGrpSpPr>
          <p:nvPr/>
        </p:nvGrpSpPr>
        <p:grpSpPr bwMode="auto">
          <a:xfrm>
            <a:off x="6374583" y="2742856"/>
            <a:ext cx="6055873" cy="1014413"/>
            <a:chOff x="733425" y="2359025"/>
            <a:chExt cx="6055873" cy="1014730"/>
          </a:xfrm>
        </p:grpSpPr>
        <p:sp>
          <p:nvSpPr>
            <p:cNvPr id="15" name="文本框 8"/>
            <p:cNvSpPr txBox="1">
              <a:spLocks noChangeArrowheads="1"/>
            </p:cNvSpPr>
            <p:nvPr/>
          </p:nvSpPr>
          <p:spPr bwMode="auto">
            <a:xfrm>
              <a:off x="733425" y="2359025"/>
              <a:ext cx="1285875" cy="1014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6000" dirty="0" smtClean="0">
                  <a:solidFill>
                    <a:srgbClr val="40937D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  <a:endParaRPr lang="en-US" altLang="zh-CN" sz="6000" dirty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Content Placeholder 2"/>
            <p:cNvSpPr txBox="1">
              <a:spLocks noChangeArrowheads="1"/>
            </p:cNvSpPr>
            <p:nvPr/>
          </p:nvSpPr>
          <p:spPr bwMode="auto">
            <a:xfrm>
              <a:off x="1879160" y="2473246"/>
              <a:ext cx="4910138" cy="588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1682" tIns="60841" rIns="121682" bIns="60841"/>
            <a:lstStyle/>
            <a:p>
              <a:pPr>
                <a:spcBef>
                  <a:spcPct val="20000"/>
                </a:spcBef>
              </a:pPr>
              <a:r>
                <a:rPr lang="zh-CN" altLang="en-US" sz="4000" dirty="0" smtClean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</a:rPr>
                <a:t>超速驾驶</a:t>
              </a:r>
              <a:endParaRPr lang="zh-CN" altLang="zh-CN" sz="40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7" name="组合 1"/>
          <p:cNvGrpSpPr>
            <a:grpSpLocks/>
          </p:cNvGrpSpPr>
          <p:nvPr/>
        </p:nvGrpSpPr>
        <p:grpSpPr bwMode="auto">
          <a:xfrm>
            <a:off x="6304246" y="4135563"/>
            <a:ext cx="6027738" cy="1014413"/>
            <a:chOff x="733425" y="2359025"/>
            <a:chExt cx="6027738" cy="1014730"/>
          </a:xfrm>
        </p:grpSpPr>
        <p:sp>
          <p:nvSpPr>
            <p:cNvPr id="18" name="文本框 8"/>
            <p:cNvSpPr txBox="1">
              <a:spLocks noChangeArrowheads="1"/>
            </p:cNvSpPr>
            <p:nvPr/>
          </p:nvSpPr>
          <p:spPr bwMode="auto">
            <a:xfrm>
              <a:off x="733425" y="2359025"/>
              <a:ext cx="1285875" cy="1014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6000" dirty="0" smtClean="0">
                  <a:solidFill>
                    <a:srgbClr val="40937D"/>
                  </a:solidFill>
                  <a:latin typeface="微软雅黑" pitchFamily="34" charset="-122"/>
                  <a:ea typeface="微软雅黑" pitchFamily="34" charset="-122"/>
                </a:rPr>
                <a:t>04</a:t>
              </a:r>
              <a:endParaRPr lang="en-US" altLang="zh-CN" sz="6000" dirty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Content Placeholder 2"/>
            <p:cNvSpPr txBox="1">
              <a:spLocks noChangeArrowheads="1"/>
            </p:cNvSpPr>
            <p:nvPr/>
          </p:nvSpPr>
          <p:spPr bwMode="auto">
            <a:xfrm>
              <a:off x="1851025" y="2487318"/>
              <a:ext cx="4910138" cy="588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1682" tIns="60841" rIns="121682" bIns="60841"/>
            <a:lstStyle/>
            <a:p>
              <a:pPr>
                <a:spcBef>
                  <a:spcPct val="20000"/>
                </a:spcBef>
              </a:pPr>
              <a:r>
                <a:rPr lang="zh-CN" altLang="en-US" sz="4000" dirty="0" smtClean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</a:rPr>
                <a:t>开斗气车</a:t>
              </a:r>
              <a:endParaRPr lang="zh-CN" altLang="zh-CN" sz="40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855741" y="886265"/>
            <a:ext cx="5724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 smtClean="0">
                <a:solidFill>
                  <a:schemeClr val="accent1">
                    <a:lumMod val="75000"/>
                  </a:schemeClr>
                </a:solidFill>
                <a:latin typeface="隶书" pitchFamily="49" charset="-122"/>
                <a:ea typeface="隶书" pitchFamily="49" charset="-122"/>
              </a:rPr>
              <a:t>驾驶员的问题</a:t>
            </a:r>
            <a:endParaRPr lang="zh-CN" altLang="en-US" sz="7200" dirty="0">
              <a:solidFill>
                <a:schemeClr val="accent1">
                  <a:lumMod val="75000"/>
                </a:schemeClr>
              </a:solidFill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文件\刷卡机\上德网站\上德智能网页构建\首页页面\1.logo.png"/>
          <p:cNvPicPr>
            <a:picLocks noChangeAspect="1" noChangeArrowheads="1"/>
          </p:cNvPicPr>
          <p:nvPr/>
        </p:nvPicPr>
        <p:blipFill>
          <a:blip r:embed="rId2"/>
          <a:srcRect l="9088" r="36384"/>
          <a:stretch>
            <a:fillRect/>
          </a:stretch>
        </p:blipFill>
        <p:spPr bwMode="auto">
          <a:xfrm>
            <a:off x="0" y="71414"/>
            <a:ext cx="2143140" cy="60158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57267" y="1209822"/>
            <a:ext cx="66479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 smtClean="0">
                <a:solidFill>
                  <a:schemeClr val="accent1">
                    <a:lumMod val="75000"/>
                  </a:schemeClr>
                </a:solidFill>
                <a:latin typeface="隶书" pitchFamily="49" charset="-122"/>
                <a:ea typeface="隶书" pitchFamily="49" charset="-122"/>
              </a:rPr>
              <a:t>平台的监控功能</a:t>
            </a:r>
            <a:endParaRPr lang="zh-CN" altLang="en-US" sz="7200" dirty="0">
              <a:solidFill>
                <a:schemeClr val="accent1">
                  <a:lumMod val="75000"/>
                </a:schemeClr>
              </a:solidFill>
              <a:latin typeface="隶书" pitchFamily="49" charset="-122"/>
              <a:ea typeface="隶书" pitchFamily="49" charset="-122"/>
            </a:endParaRPr>
          </a:p>
        </p:txBody>
      </p:sp>
      <p:grpSp>
        <p:nvGrpSpPr>
          <p:cNvPr id="8" name="组合 1"/>
          <p:cNvGrpSpPr>
            <a:grpSpLocks/>
          </p:cNvGrpSpPr>
          <p:nvPr/>
        </p:nvGrpSpPr>
        <p:grpSpPr bwMode="auto">
          <a:xfrm>
            <a:off x="1096846" y="3190680"/>
            <a:ext cx="6055873" cy="1014413"/>
            <a:chOff x="733425" y="2359025"/>
            <a:chExt cx="6055873" cy="1014730"/>
          </a:xfrm>
        </p:grpSpPr>
        <p:sp>
          <p:nvSpPr>
            <p:cNvPr id="9" name="文本框 8"/>
            <p:cNvSpPr txBox="1">
              <a:spLocks noChangeArrowheads="1"/>
            </p:cNvSpPr>
            <p:nvPr/>
          </p:nvSpPr>
          <p:spPr bwMode="auto">
            <a:xfrm>
              <a:off x="733425" y="2359025"/>
              <a:ext cx="1285875" cy="1014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6000" dirty="0" smtClean="0">
                  <a:solidFill>
                    <a:srgbClr val="40937D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  <a:endParaRPr lang="en-US" altLang="zh-CN" sz="6000" dirty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Content Placeholder 2"/>
            <p:cNvSpPr txBox="1">
              <a:spLocks noChangeArrowheads="1"/>
            </p:cNvSpPr>
            <p:nvPr/>
          </p:nvSpPr>
          <p:spPr bwMode="auto">
            <a:xfrm>
              <a:off x="1879160" y="2459173"/>
              <a:ext cx="4910138" cy="588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1682" tIns="60841" rIns="121682" bIns="60841"/>
            <a:lstStyle/>
            <a:p>
              <a:pPr>
                <a:spcBef>
                  <a:spcPct val="20000"/>
                </a:spcBef>
              </a:pPr>
              <a:r>
                <a:rPr lang="zh-CN" altLang="en-US" sz="4000" dirty="0" smtClean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</a:rPr>
                <a:t>远程监控</a:t>
              </a:r>
              <a:endParaRPr lang="zh-CN" altLang="zh-CN" sz="40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" name="组合 1"/>
          <p:cNvGrpSpPr>
            <a:grpSpLocks/>
          </p:cNvGrpSpPr>
          <p:nvPr/>
        </p:nvGrpSpPr>
        <p:grpSpPr bwMode="auto">
          <a:xfrm>
            <a:off x="1057687" y="4667790"/>
            <a:ext cx="6055873" cy="1014413"/>
            <a:chOff x="733425" y="2359025"/>
            <a:chExt cx="6055873" cy="1014730"/>
          </a:xfrm>
        </p:grpSpPr>
        <p:sp>
          <p:nvSpPr>
            <p:cNvPr id="12" name="文本框 8"/>
            <p:cNvSpPr txBox="1">
              <a:spLocks noChangeArrowheads="1"/>
            </p:cNvSpPr>
            <p:nvPr/>
          </p:nvSpPr>
          <p:spPr bwMode="auto">
            <a:xfrm>
              <a:off x="733425" y="2359025"/>
              <a:ext cx="1285875" cy="1014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6000" dirty="0" smtClean="0">
                  <a:solidFill>
                    <a:srgbClr val="40937D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  <a:endParaRPr lang="en-US" altLang="zh-CN" sz="6000" dirty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Content Placeholder 2"/>
            <p:cNvSpPr txBox="1">
              <a:spLocks noChangeArrowheads="1"/>
            </p:cNvSpPr>
            <p:nvPr/>
          </p:nvSpPr>
          <p:spPr bwMode="auto">
            <a:xfrm>
              <a:off x="1879160" y="2459173"/>
              <a:ext cx="4910138" cy="588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1682" tIns="60841" rIns="121682" bIns="60841"/>
            <a:lstStyle/>
            <a:p>
              <a:pPr>
                <a:spcBef>
                  <a:spcPct val="20000"/>
                </a:spcBef>
              </a:pPr>
              <a:r>
                <a:rPr lang="zh-CN" altLang="en-US" sz="4000" dirty="0" smtClean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</a:rPr>
                <a:t>车辆位置</a:t>
              </a:r>
              <a:endParaRPr lang="zh-CN" altLang="zh-CN" sz="40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4" name="组合 1"/>
          <p:cNvGrpSpPr>
            <a:grpSpLocks/>
          </p:cNvGrpSpPr>
          <p:nvPr/>
        </p:nvGrpSpPr>
        <p:grpSpPr bwMode="auto">
          <a:xfrm>
            <a:off x="5964267" y="3232882"/>
            <a:ext cx="6069941" cy="1014413"/>
            <a:chOff x="719357" y="2344954"/>
            <a:chExt cx="6069941" cy="1014730"/>
          </a:xfrm>
        </p:grpSpPr>
        <p:sp>
          <p:nvSpPr>
            <p:cNvPr id="15" name="文本框 8"/>
            <p:cNvSpPr txBox="1">
              <a:spLocks noChangeArrowheads="1"/>
            </p:cNvSpPr>
            <p:nvPr/>
          </p:nvSpPr>
          <p:spPr bwMode="auto">
            <a:xfrm>
              <a:off x="719357" y="2344954"/>
              <a:ext cx="1285875" cy="1014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6000" dirty="0" smtClean="0">
                  <a:solidFill>
                    <a:srgbClr val="40937D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  <a:endParaRPr lang="en-US" altLang="zh-CN" sz="6000" dirty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Content Placeholder 2"/>
            <p:cNvSpPr txBox="1">
              <a:spLocks noChangeArrowheads="1"/>
            </p:cNvSpPr>
            <p:nvPr/>
          </p:nvSpPr>
          <p:spPr bwMode="auto">
            <a:xfrm>
              <a:off x="1879160" y="2459173"/>
              <a:ext cx="4910138" cy="588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1682" tIns="60841" rIns="121682" bIns="60841"/>
            <a:lstStyle/>
            <a:p>
              <a:pPr>
                <a:spcBef>
                  <a:spcPct val="20000"/>
                </a:spcBef>
              </a:pPr>
              <a:r>
                <a:rPr lang="zh-CN" altLang="en-US" sz="4000" dirty="0" smtClean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</a:rPr>
                <a:t>超速报警</a:t>
              </a:r>
              <a:endParaRPr lang="zh-CN" altLang="zh-CN" sz="40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7" name="组合 1"/>
          <p:cNvGrpSpPr>
            <a:grpSpLocks/>
          </p:cNvGrpSpPr>
          <p:nvPr/>
        </p:nvGrpSpPr>
        <p:grpSpPr bwMode="auto">
          <a:xfrm>
            <a:off x="5992399" y="4625584"/>
            <a:ext cx="6027738" cy="1014413"/>
            <a:chOff x="761560" y="2359025"/>
            <a:chExt cx="6027738" cy="1014730"/>
          </a:xfrm>
        </p:grpSpPr>
        <p:sp>
          <p:nvSpPr>
            <p:cNvPr id="18" name="文本框 8"/>
            <p:cNvSpPr txBox="1">
              <a:spLocks noChangeArrowheads="1"/>
            </p:cNvSpPr>
            <p:nvPr/>
          </p:nvSpPr>
          <p:spPr bwMode="auto">
            <a:xfrm>
              <a:off x="761560" y="2359025"/>
              <a:ext cx="1285875" cy="1014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6000" dirty="0" smtClean="0">
                  <a:solidFill>
                    <a:srgbClr val="40937D"/>
                  </a:solidFill>
                  <a:latin typeface="微软雅黑" pitchFamily="34" charset="-122"/>
                  <a:ea typeface="微软雅黑" pitchFamily="34" charset="-122"/>
                </a:rPr>
                <a:t>04</a:t>
              </a:r>
              <a:endParaRPr lang="en-US" altLang="zh-CN" sz="6000" dirty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Content Placeholder 2"/>
            <p:cNvSpPr txBox="1">
              <a:spLocks noChangeArrowheads="1"/>
            </p:cNvSpPr>
            <p:nvPr/>
          </p:nvSpPr>
          <p:spPr bwMode="auto">
            <a:xfrm>
              <a:off x="1879160" y="2459173"/>
              <a:ext cx="4910138" cy="588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1682" tIns="60841" rIns="121682" bIns="60841"/>
            <a:lstStyle/>
            <a:p>
              <a:pPr>
                <a:spcBef>
                  <a:spcPct val="20000"/>
                </a:spcBef>
              </a:pPr>
              <a:r>
                <a:rPr lang="zh-CN" altLang="en-US" sz="4000" dirty="0" smtClean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</a:rPr>
                <a:t>录像存储</a:t>
              </a:r>
              <a:endParaRPr lang="zh-CN" altLang="zh-CN" sz="40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文件\刷卡机\上德网站\上德智能网页构建\首页页面\1.logo.png"/>
          <p:cNvPicPr>
            <a:picLocks noChangeAspect="1" noChangeArrowheads="1"/>
          </p:cNvPicPr>
          <p:nvPr/>
        </p:nvPicPr>
        <p:blipFill>
          <a:blip r:embed="rId2"/>
          <a:srcRect l="9088" r="36384"/>
          <a:stretch>
            <a:fillRect/>
          </a:stretch>
        </p:blipFill>
        <p:spPr bwMode="auto">
          <a:xfrm>
            <a:off x="0" y="71414"/>
            <a:ext cx="2143140" cy="601583"/>
          </a:xfrm>
          <a:prstGeom prst="rect">
            <a:avLst/>
          </a:prstGeom>
          <a:noFill/>
        </p:spPr>
      </p:pic>
      <p:pic>
        <p:nvPicPr>
          <p:cNvPr id="3074" name="Picture 2" descr="E:\文件\刷卡机\上德网站\上德智能网页构建\首页页面\2.三张大图\3.jpg"/>
          <p:cNvPicPr>
            <a:picLocks noChangeAspect="1" noChangeArrowheads="1"/>
          </p:cNvPicPr>
          <p:nvPr/>
        </p:nvPicPr>
        <p:blipFill>
          <a:blip r:embed="rId3"/>
          <a:srcRect l="12251" r="11559"/>
          <a:stretch>
            <a:fillRect/>
          </a:stretch>
        </p:blipFill>
        <p:spPr bwMode="auto">
          <a:xfrm>
            <a:off x="0" y="1066237"/>
            <a:ext cx="121920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3" name="组合 30"/>
          <p:cNvGrpSpPr>
            <a:grpSpLocks/>
          </p:cNvGrpSpPr>
          <p:nvPr/>
        </p:nvGrpSpPr>
        <p:grpSpPr bwMode="auto">
          <a:xfrm>
            <a:off x="4178300" y="1566863"/>
            <a:ext cx="1687513" cy="3201987"/>
            <a:chOff x="0" y="0"/>
            <a:chExt cx="1687976" cy="3202328"/>
          </a:xfrm>
        </p:grpSpPr>
        <p:cxnSp>
          <p:nvCxnSpPr>
            <p:cNvPr id="131074" name="直接连接符 9"/>
            <p:cNvCxnSpPr>
              <a:cxnSpLocks noChangeShapeType="1"/>
            </p:cNvCxnSpPr>
            <p:nvPr/>
          </p:nvCxnSpPr>
          <p:spPr bwMode="auto">
            <a:xfrm>
              <a:off x="723014" y="2282514"/>
              <a:ext cx="340242" cy="818707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</p:spPr>
        </p:cxnSp>
        <p:cxnSp>
          <p:nvCxnSpPr>
            <p:cNvPr id="131075" name="直接连接符 12"/>
            <p:cNvCxnSpPr>
              <a:cxnSpLocks noChangeShapeType="1"/>
            </p:cNvCxnSpPr>
            <p:nvPr/>
          </p:nvCxnSpPr>
          <p:spPr bwMode="auto">
            <a:xfrm flipV="1">
              <a:off x="489098" y="2282514"/>
              <a:ext cx="233916" cy="409353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</p:spPr>
        </p:cxnSp>
        <p:cxnSp>
          <p:nvCxnSpPr>
            <p:cNvPr id="131076" name="直接连接符 15"/>
            <p:cNvCxnSpPr>
              <a:cxnSpLocks noChangeShapeType="1"/>
            </p:cNvCxnSpPr>
            <p:nvPr/>
          </p:nvCxnSpPr>
          <p:spPr bwMode="auto">
            <a:xfrm flipH="1" flipV="1">
              <a:off x="0" y="1931640"/>
              <a:ext cx="723014" cy="350874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</p:spPr>
        </p:cxnSp>
        <p:cxnSp>
          <p:nvCxnSpPr>
            <p:cNvPr id="131077" name="直接连接符 18"/>
            <p:cNvCxnSpPr>
              <a:cxnSpLocks noChangeShapeType="1"/>
            </p:cNvCxnSpPr>
            <p:nvPr/>
          </p:nvCxnSpPr>
          <p:spPr bwMode="auto">
            <a:xfrm flipH="1" flipV="1">
              <a:off x="723014" y="2282514"/>
              <a:ext cx="946298" cy="204676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</p:spPr>
        </p:cxnSp>
        <p:cxnSp>
          <p:nvCxnSpPr>
            <p:cNvPr id="131078" name="直接连接符 21"/>
            <p:cNvCxnSpPr>
              <a:cxnSpLocks noChangeShapeType="1"/>
            </p:cNvCxnSpPr>
            <p:nvPr/>
          </p:nvCxnSpPr>
          <p:spPr bwMode="auto">
            <a:xfrm flipV="1">
              <a:off x="1307805" y="2487192"/>
              <a:ext cx="349656" cy="715136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</p:spPr>
        </p:cxnSp>
        <p:cxnSp>
          <p:nvCxnSpPr>
            <p:cNvPr id="131079" name="直接连接符 24"/>
            <p:cNvCxnSpPr>
              <a:cxnSpLocks noChangeShapeType="1"/>
            </p:cNvCxnSpPr>
            <p:nvPr/>
          </p:nvCxnSpPr>
          <p:spPr bwMode="auto">
            <a:xfrm flipH="1" flipV="1">
              <a:off x="361507" y="0"/>
              <a:ext cx="361508" cy="2284010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</p:spPr>
        </p:cxnSp>
        <p:sp>
          <p:nvSpPr>
            <p:cNvPr id="131080" name="椭圆 27"/>
            <p:cNvSpPr>
              <a:spLocks noChangeArrowheads="1"/>
            </p:cNvSpPr>
            <p:nvPr/>
          </p:nvSpPr>
          <p:spPr bwMode="auto">
            <a:xfrm>
              <a:off x="702570" y="2256088"/>
              <a:ext cx="67468" cy="67468"/>
            </a:xfrm>
            <a:prstGeom prst="ellipse">
              <a:avLst/>
            </a:prstGeom>
            <a:solidFill>
              <a:schemeClr val="bg1">
                <a:alpha val="98822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1081" name="椭圆 29"/>
            <p:cNvSpPr>
              <a:spLocks noChangeArrowheads="1"/>
            </p:cNvSpPr>
            <p:nvPr/>
          </p:nvSpPr>
          <p:spPr bwMode="auto">
            <a:xfrm>
              <a:off x="1620508" y="2451020"/>
              <a:ext cx="67468" cy="67468"/>
            </a:xfrm>
            <a:prstGeom prst="ellipse">
              <a:avLst/>
            </a:prstGeom>
            <a:solidFill>
              <a:schemeClr val="bg1">
                <a:alpha val="98822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4083050" y="831850"/>
            <a:ext cx="4025900" cy="4024313"/>
            <a:chOff x="4083050" y="831850"/>
            <a:chExt cx="4025900" cy="4024313"/>
          </a:xfrm>
        </p:grpSpPr>
        <p:pic>
          <p:nvPicPr>
            <p:cNvPr id="131083" name="图片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83050" y="831850"/>
              <a:ext cx="4025900" cy="402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1084" name="文本框 31"/>
            <p:cNvSpPr txBox="1">
              <a:spLocks noChangeArrowheads="1"/>
            </p:cNvSpPr>
            <p:nvPr/>
          </p:nvSpPr>
          <p:spPr bwMode="auto">
            <a:xfrm>
              <a:off x="4902200" y="1647825"/>
              <a:ext cx="2401888" cy="193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6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PART</a:t>
              </a:r>
            </a:p>
            <a:p>
              <a:pPr algn="ctr"/>
              <a:r>
                <a:rPr lang="en-US" altLang="zh-CN" sz="6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  <a:endParaRPr lang="zh-CN" altLang="en-US" sz="6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1085" name="文本框 32"/>
            <p:cNvSpPr txBox="1">
              <a:spLocks noChangeArrowheads="1"/>
            </p:cNvSpPr>
            <p:nvPr/>
          </p:nvSpPr>
          <p:spPr bwMode="auto">
            <a:xfrm>
              <a:off x="5002774" y="3587750"/>
              <a:ext cx="2428875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孩子的问题</a:t>
              </a:r>
              <a:endPara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文件\刷卡机\上德网站\上德智能网页构建\首页页面\1.logo.png"/>
          <p:cNvPicPr>
            <a:picLocks noChangeAspect="1" noChangeArrowheads="1"/>
          </p:cNvPicPr>
          <p:nvPr/>
        </p:nvPicPr>
        <p:blipFill>
          <a:blip r:embed="rId2"/>
          <a:srcRect l="9088" r="36384"/>
          <a:stretch>
            <a:fillRect/>
          </a:stretch>
        </p:blipFill>
        <p:spPr bwMode="auto">
          <a:xfrm>
            <a:off x="0" y="71414"/>
            <a:ext cx="2143140" cy="60158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45588" y="18147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86575" y="1181686"/>
            <a:ext cx="84946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 smtClean="0">
                <a:solidFill>
                  <a:schemeClr val="accent1">
                    <a:lumMod val="75000"/>
                  </a:schemeClr>
                </a:solidFill>
                <a:latin typeface="隶书" pitchFamily="49" charset="-122"/>
                <a:ea typeface="隶书" pitchFamily="49" charset="-122"/>
              </a:rPr>
              <a:t>孩子容易出现的问题</a:t>
            </a:r>
            <a:endParaRPr lang="zh-CN" altLang="en-US" sz="7200" dirty="0">
              <a:solidFill>
                <a:schemeClr val="accent1">
                  <a:lumMod val="75000"/>
                </a:schemeClr>
              </a:solidFill>
              <a:latin typeface="隶书" pitchFamily="49" charset="-122"/>
              <a:ea typeface="隶书" pitchFamily="49" charset="-122"/>
            </a:endParaRPr>
          </a:p>
        </p:txBody>
      </p:sp>
      <p:grpSp>
        <p:nvGrpSpPr>
          <p:cNvPr id="9" name="组合 1"/>
          <p:cNvGrpSpPr>
            <a:grpSpLocks/>
          </p:cNvGrpSpPr>
          <p:nvPr/>
        </p:nvGrpSpPr>
        <p:grpSpPr bwMode="auto">
          <a:xfrm>
            <a:off x="1462621" y="2768649"/>
            <a:ext cx="9383589" cy="1014413"/>
            <a:chOff x="761560" y="2359025"/>
            <a:chExt cx="5455250" cy="1014730"/>
          </a:xfrm>
        </p:grpSpPr>
        <p:sp>
          <p:nvSpPr>
            <p:cNvPr id="10" name="文本框 8"/>
            <p:cNvSpPr txBox="1">
              <a:spLocks noChangeArrowheads="1"/>
            </p:cNvSpPr>
            <p:nvPr/>
          </p:nvSpPr>
          <p:spPr bwMode="auto">
            <a:xfrm>
              <a:off x="761560" y="2359025"/>
              <a:ext cx="1285875" cy="1014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6000" dirty="0" smtClean="0">
                  <a:solidFill>
                    <a:srgbClr val="40937D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  <a:endParaRPr lang="en-US" altLang="zh-CN" sz="6000" dirty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Content Placeholder 2"/>
            <p:cNvSpPr txBox="1">
              <a:spLocks noChangeArrowheads="1"/>
            </p:cNvSpPr>
            <p:nvPr/>
          </p:nvSpPr>
          <p:spPr bwMode="auto">
            <a:xfrm>
              <a:off x="1601095" y="2501388"/>
              <a:ext cx="4615715" cy="588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1682" tIns="60841" rIns="121682" bIns="60841"/>
            <a:lstStyle/>
            <a:p>
              <a:pPr>
                <a:spcBef>
                  <a:spcPct val="20000"/>
                </a:spcBef>
              </a:pPr>
              <a:r>
                <a:rPr lang="zh-CN" altLang="en-US" sz="4000" dirty="0" smtClean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</a:rPr>
                <a:t>孩子早上出门了，却没有上校车</a:t>
              </a:r>
              <a:endParaRPr lang="zh-CN" altLang="zh-CN" sz="40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2" name="组合 1"/>
          <p:cNvGrpSpPr>
            <a:grpSpLocks/>
          </p:cNvGrpSpPr>
          <p:nvPr/>
        </p:nvGrpSpPr>
        <p:grpSpPr bwMode="auto">
          <a:xfrm>
            <a:off x="1474345" y="4116802"/>
            <a:ext cx="9329662" cy="1014413"/>
            <a:chOff x="761560" y="2359025"/>
            <a:chExt cx="9329662" cy="1014730"/>
          </a:xfrm>
        </p:grpSpPr>
        <p:sp>
          <p:nvSpPr>
            <p:cNvPr id="13" name="文本框 8"/>
            <p:cNvSpPr txBox="1">
              <a:spLocks noChangeArrowheads="1"/>
            </p:cNvSpPr>
            <p:nvPr/>
          </p:nvSpPr>
          <p:spPr bwMode="auto">
            <a:xfrm>
              <a:off x="761560" y="2359025"/>
              <a:ext cx="1285875" cy="1014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6000" dirty="0" smtClean="0">
                  <a:solidFill>
                    <a:srgbClr val="40937D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  <a:endParaRPr lang="en-US" altLang="zh-CN" sz="6000" dirty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Content Placeholder 2"/>
            <p:cNvSpPr txBox="1">
              <a:spLocks noChangeArrowheads="1"/>
            </p:cNvSpPr>
            <p:nvPr/>
          </p:nvSpPr>
          <p:spPr bwMode="auto">
            <a:xfrm>
              <a:off x="2132377" y="2459173"/>
              <a:ext cx="7958845" cy="588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1682" tIns="60841" rIns="121682" bIns="60841"/>
            <a:lstStyle/>
            <a:p>
              <a:pPr>
                <a:spcBef>
                  <a:spcPct val="20000"/>
                </a:spcBef>
              </a:pPr>
              <a:r>
                <a:rPr lang="zh-CN" altLang="en-US" sz="4000" dirty="0" smtClean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</a:rPr>
                <a:t>放学下了校车，却没有回家</a:t>
              </a:r>
              <a:endParaRPr lang="zh-CN" altLang="zh-CN" sz="40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" name="组合 1"/>
          <p:cNvGrpSpPr>
            <a:grpSpLocks/>
          </p:cNvGrpSpPr>
          <p:nvPr/>
        </p:nvGrpSpPr>
        <p:grpSpPr bwMode="auto">
          <a:xfrm>
            <a:off x="1486070" y="5366482"/>
            <a:ext cx="7278120" cy="1014413"/>
            <a:chOff x="761560" y="2359025"/>
            <a:chExt cx="7278120" cy="1014730"/>
          </a:xfrm>
        </p:grpSpPr>
        <p:sp>
          <p:nvSpPr>
            <p:cNvPr id="16" name="文本框 8"/>
            <p:cNvSpPr txBox="1">
              <a:spLocks noChangeArrowheads="1"/>
            </p:cNvSpPr>
            <p:nvPr/>
          </p:nvSpPr>
          <p:spPr bwMode="auto">
            <a:xfrm>
              <a:off x="761560" y="2359025"/>
              <a:ext cx="1285875" cy="1014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6000" dirty="0" smtClean="0">
                  <a:solidFill>
                    <a:srgbClr val="40937D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  <a:endParaRPr lang="en-US" altLang="zh-CN" sz="6000" dirty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Content Placeholder 2"/>
            <p:cNvSpPr txBox="1">
              <a:spLocks noChangeArrowheads="1"/>
            </p:cNvSpPr>
            <p:nvPr/>
          </p:nvSpPr>
          <p:spPr bwMode="auto">
            <a:xfrm>
              <a:off x="2132375" y="2501391"/>
              <a:ext cx="5907305" cy="588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1682" tIns="60841" rIns="121682" bIns="60841"/>
            <a:lstStyle/>
            <a:p>
              <a:pPr>
                <a:spcBef>
                  <a:spcPct val="20000"/>
                </a:spcBef>
              </a:pPr>
              <a:r>
                <a:rPr lang="zh-CN" altLang="en-US" sz="4000" dirty="0" smtClean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</a:rPr>
                <a:t>孩子睡着了，被锁在车内</a:t>
              </a:r>
              <a:endParaRPr lang="zh-CN" altLang="zh-CN" sz="40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文件\刷卡机\上德网站\上德智能网页构建\首页页面\1.logo.png"/>
          <p:cNvPicPr>
            <a:picLocks noChangeAspect="1" noChangeArrowheads="1"/>
          </p:cNvPicPr>
          <p:nvPr/>
        </p:nvPicPr>
        <p:blipFill>
          <a:blip r:embed="rId2"/>
          <a:srcRect l="9088" r="36384"/>
          <a:stretch>
            <a:fillRect/>
          </a:stretch>
        </p:blipFill>
        <p:spPr bwMode="auto">
          <a:xfrm>
            <a:off x="0" y="71414"/>
            <a:ext cx="2143140" cy="601583"/>
          </a:xfrm>
          <a:prstGeom prst="rect">
            <a:avLst/>
          </a:prstGeom>
          <a:noFill/>
        </p:spPr>
      </p:pic>
      <p:pic>
        <p:nvPicPr>
          <p:cNvPr id="3" name="图片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0598" y="2527965"/>
            <a:ext cx="3635375" cy="340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椭圆形标注 5"/>
          <p:cNvSpPr>
            <a:spLocks noChangeArrowheads="1"/>
          </p:cNvSpPr>
          <p:nvPr/>
        </p:nvSpPr>
        <p:spPr bwMode="auto">
          <a:xfrm>
            <a:off x="7843350" y="2322074"/>
            <a:ext cx="3562350" cy="1174750"/>
          </a:xfrm>
          <a:prstGeom prst="wedgeEllipseCallout">
            <a:avLst>
              <a:gd name="adj1" fmla="val -35231"/>
              <a:gd name="adj2" fmla="val 109620"/>
            </a:avLst>
          </a:prstGeom>
          <a:solidFill>
            <a:srgbClr val="40937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zh-CN" altLang="en-US" b="1" dirty="0" smtClean="0">
                <a:solidFill>
                  <a:schemeClr val="bg1">
                    <a:lumMod val="95000"/>
                  </a:schemeClr>
                </a:solidFill>
              </a:rPr>
              <a:t>您的孩子张小宝已登上校车，时间</a:t>
            </a:r>
            <a:r>
              <a:rPr lang="en-US" altLang="zh-CN" b="1" dirty="0" smtClean="0">
                <a:solidFill>
                  <a:schemeClr val="bg1">
                    <a:lumMod val="95000"/>
                  </a:schemeClr>
                </a:solidFill>
              </a:rPr>
              <a:t>2017-7-16</a:t>
            </a:r>
            <a:r>
              <a:rPr lang="zh-CN" altLang="en-US" b="1" dirty="0" smtClean="0">
                <a:solidFill>
                  <a:schemeClr val="bg1">
                    <a:lumMod val="95000"/>
                  </a:schemeClr>
                </a:solidFill>
              </a:rPr>
              <a:t>日车票号鄂</a:t>
            </a:r>
            <a:r>
              <a:rPr lang="en-US" altLang="zh-CN" b="1" dirty="0" smtClean="0">
                <a:solidFill>
                  <a:schemeClr val="bg1">
                    <a:lumMod val="95000"/>
                  </a:schemeClr>
                </a:solidFill>
              </a:rPr>
              <a:t>AAA888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8" descr="C:\Users\linchen\Documents\Tencent Files\417410154\FileRecv\北极芯-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6058" y="2940024"/>
            <a:ext cx="37147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82320" y="1017639"/>
            <a:ext cx="8382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275A66"/>
                </a:solidFill>
                <a:latin typeface="幼圆" pitchFamily="49" charset="-122"/>
                <a:ea typeface="幼圆" pitchFamily="49" charset="-122"/>
              </a:rPr>
              <a:t>上下车信息即时推送到家长手机</a:t>
            </a:r>
            <a:endParaRPr lang="zh-CN" altLang="en-US" sz="4400" dirty="0">
              <a:solidFill>
                <a:srgbClr val="275A66"/>
              </a:solidFill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extBox 12"/>
          <p:cNvSpPr txBox="1">
            <a:spLocks noChangeArrowheads="1"/>
          </p:cNvSpPr>
          <p:nvPr/>
        </p:nvSpPr>
        <p:spPr bwMode="auto">
          <a:xfrm>
            <a:off x="936625" y="825500"/>
            <a:ext cx="1265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融资需求</a:t>
            </a:r>
          </a:p>
        </p:txBody>
      </p:sp>
      <p:sp>
        <p:nvSpPr>
          <p:cNvPr id="126978" name="文本框 2"/>
          <p:cNvSpPr txBox="1">
            <a:spLocks noChangeArrowheads="1"/>
          </p:cNvSpPr>
          <p:nvPr/>
        </p:nvSpPr>
        <p:spPr bwMode="auto">
          <a:xfrm>
            <a:off x="965200" y="792163"/>
            <a:ext cx="11445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项目概</a:t>
            </a:r>
          </a:p>
        </p:txBody>
      </p:sp>
      <p:pic>
        <p:nvPicPr>
          <p:cNvPr id="129027" name="图片 4" descr="260396-140610163304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1185" y="1882775"/>
            <a:ext cx="4565650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91" name="TextBox 12"/>
          <p:cNvSpPr txBox="1">
            <a:spLocks noChangeArrowheads="1"/>
          </p:cNvSpPr>
          <p:nvPr/>
        </p:nvSpPr>
        <p:spPr bwMode="auto">
          <a:xfrm>
            <a:off x="965200" y="790575"/>
            <a:ext cx="1265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项目</a:t>
            </a: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概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" name="Picture 2" descr="E:\文件\刷卡机\上德网站\上德智能网页构建\首页页面\1.logo.png"/>
          <p:cNvPicPr>
            <a:picLocks noChangeAspect="1" noChangeArrowheads="1"/>
          </p:cNvPicPr>
          <p:nvPr/>
        </p:nvPicPr>
        <p:blipFill>
          <a:blip r:embed="rId3"/>
          <a:srcRect l="9088" r="36384"/>
          <a:stretch>
            <a:fillRect/>
          </a:stretch>
        </p:blipFill>
        <p:spPr bwMode="auto">
          <a:xfrm>
            <a:off x="0" y="71414"/>
            <a:ext cx="2143140" cy="601583"/>
          </a:xfrm>
          <a:prstGeom prst="rect">
            <a:avLst/>
          </a:prstGeom>
          <a:noFill/>
        </p:spPr>
      </p:pic>
      <p:pic>
        <p:nvPicPr>
          <p:cNvPr id="23" name="Picture 12" descr="C:\Users\linchen\Documents\Tencent Files\417410154\FileRecv\北极芯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81154" y="1670050"/>
            <a:ext cx="3643313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3038622" y="914394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275A66"/>
                </a:solidFill>
                <a:latin typeface="幼圆" pitchFamily="49" charset="-122"/>
                <a:ea typeface="幼圆" pitchFamily="49" charset="-122"/>
              </a:rPr>
              <a:t>司机手机显示详细刷卡信息</a:t>
            </a:r>
            <a:endParaRPr lang="zh-CN" altLang="en-US" sz="4000" dirty="0">
              <a:solidFill>
                <a:srgbClr val="275A66"/>
              </a:solidFill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4B89E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4_Office 主题">
  <a:themeElements>
    <a:clrScheme name="1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0.xml><?xml version="1.0" encoding="utf-8"?>
<a:theme xmlns:a="http://schemas.openxmlformats.org/drawingml/2006/main" name="102_Office 主题">
  <a:themeElements>
    <a:clrScheme name="10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1.xml><?xml version="1.0" encoding="utf-8"?>
<a:theme xmlns:a="http://schemas.openxmlformats.org/drawingml/2006/main" name="103_Office 主题">
  <a:themeElements>
    <a:clrScheme name="10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2.xml><?xml version="1.0" encoding="utf-8"?>
<a:theme xmlns:a="http://schemas.openxmlformats.org/drawingml/2006/main" name="104_Office 主题">
  <a:themeElements>
    <a:clrScheme name="10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3.xml><?xml version="1.0" encoding="utf-8"?>
<a:theme xmlns:a="http://schemas.openxmlformats.org/drawingml/2006/main" name="105_Office 主题">
  <a:themeElements>
    <a:clrScheme name="105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5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5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4.xml><?xml version="1.0" encoding="utf-8"?>
<a:theme xmlns:a="http://schemas.openxmlformats.org/drawingml/2006/main" name="106_Office 主题">
  <a:themeElements>
    <a:clrScheme name="106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6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6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5.xml><?xml version="1.0" encoding="utf-8"?>
<a:theme xmlns:a="http://schemas.openxmlformats.org/drawingml/2006/main" name="107_Office 主题">
  <a:themeElements>
    <a:clrScheme name="107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7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7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6.xml><?xml version="1.0" encoding="utf-8"?>
<a:theme xmlns:a="http://schemas.openxmlformats.org/drawingml/2006/main" name="108_Office 主题">
  <a:themeElements>
    <a:clrScheme name="108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8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8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7.xml><?xml version="1.0" encoding="utf-8"?>
<a:theme xmlns:a="http://schemas.openxmlformats.org/drawingml/2006/main" name="109_Office 主题">
  <a:themeElements>
    <a:clrScheme name="109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9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9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8.xml><?xml version="1.0" encoding="utf-8"?>
<a:theme xmlns:a="http://schemas.openxmlformats.org/drawingml/2006/main" name="110_Office 主题">
  <a:themeElements>
    <a:clrScheme name="110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10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10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9.xml><?xml version="1.0" encoding="utf-8"?>
<a:theme xmlns:a="http://schemas.openxmlformats.org/drawingml/2006/main" name="111_Office 主题">
  <a:themeElements>
    <a:clrScheme name="11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1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1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5_Office 主题">
  <a:themeElements>
    <a:clrScheme name="15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5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0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6_Office 主题">
  <a:themeElements>
    <a:clrScheme name="16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6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6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7_Office 主题">
  <a:themeElements>
    <a:clrScheme name="17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7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8_Office 主题">
  <a:themeElements>
    <a:clrScheme name="18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8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8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3_Office 主题">
  <a:themeElements>
    <a:clrScheme name="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4_Office 主题">
  <a:themeElements>
    <a:clrScheme name="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9_Office 主题">
  <a:themeElements>
    <a:clrScheme name="19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9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9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20_Office 主题">
  <a:themeElements>
    <a:clrScheme name="20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0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0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1_Office 主题">
  <a:themeElements>
    <a:clrScheme name="2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主题">
  <a:themeElements>
    <a:clrScheme name="6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22_Office 主题">
  <a:themeElements>
    <a:clrScheme name="2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3_Office 主题">
  <a:themeElements>
    <a:clrScheme name="2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4_Office 主题">
  <a:themeElements>
    <a:clrScheme name="2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5_Office 主题">
  <a:themeElements>
    <a:clrScheme name="25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5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5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6_Office 主题">
  <a:themeElements>
    <a:clrScheme name="26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6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6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7_Office 主题">
  <a:themeElements>
    <a:clrScheme name="27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7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7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28_Office 主题">
  <a:themeElements>
    <a:clrScheme name="28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8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8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29_Office 主题">
  <a:themeElements>
    <a:clrScheme name="29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9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9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30_Office 主题">
  <a:themeElements>
    <a:clrScheme name="30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0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0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31_Office 主题">
  <a:themeElements>
    <a:clrScheme name="3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32_Office 主题">
  <a:themeElements>
    <a:clrScheme name="3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33_Office 主题">
  <a:themeElements>
    <a:clrScheme name="3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34_Office 主题">
  <a:themeElements>
    <a:clrScheme name="3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35_Office 主题">
  <a:themeElements>
    <a:clrScheme name="35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5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5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36_Office 主题">
  <a:themeElements>
    <a:clrScheme name="36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6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6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37_Office 主题">
  <a:themeElements>
    <a:clrScheme name="37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7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7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38_Office 主题">
  <a:themeElements>
    <a:clrScheme name="38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8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8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39_Office 主题">
  <a:themeElements>
    <a:clrScheme name="39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9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9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40_Office 主题">
  <a:themeElements>
    <a:clrScheme name="40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0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0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41_Office 主题">
  <a:themeElements>
    <a:clrScheme name="4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主题">
  <a:themeElements>
    <a:clrScheme name="7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0.xml><?xml version="1.0" encoding="utf-8"?>
<a:theme xmlns:a="http://schemas.openxmlformats.org/drawingml/2006/main" name="42_Office 主题">
  <a:themeElements>
    <a:clrScheme name="4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43_Office 主题">
  <a:themeElements>
    <a:clrScheme name="4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2.xml><?xml version="1.0" encoding="utf-8"?>
<a:theme xmlns:a="http://schemas.openxmlformats.org/drawingml/2006/main" name="44_Office 主题">
  <a:themeElements>
    <a:clrScheme name="4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3.xml><?xml version="1.0" encoding="utf-8"?>
<a:theme xmlns:a="http://schemas.openxmlformats.org/drawingml/2006/main" name="45_Office 主题">
  <a:themeElements>
    <a:clrScheme name="45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5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5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4.xml><?xml version="1.0" encoding="utf-8"?>
<a:theme xmlns:a="http://schemas.openxmlformats.org/drawingml/2006/main" name="46_Office 主题">
  <a:themeElements>
    <a:clrScheme name="46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6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6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5.xml><?xml version="1.0" encoding="utf-8"?>
<a:theme xmlns:a="http://schemas.openxmlformats.org/drawingml/2006/main" name="47_Office 主题">
  <a:themeElements>
    <a:clrScheme name="47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7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7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6.xml><?xml version="1.0" encoding="utf-8"?>
<a:theme xmlns:a="http://schemas.openxmlformats.org/drawingml/2006/main" name="48_Office 主题">
  <a:themeElements>
    <a:clrScheme name="48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8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8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7.xml><?xml version="1.0" encoding="utf-8"?>
<a:theme xmlns:a="http://schemas.openxmlformats.org/drawingml/2006/main" name="49_Office 主题">
  <a:themeElements>
    <a:clrScheme name="49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9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9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8.xml><?xml version="1.0" encoding="utf-8"?>
<a:theme xmlns:a="http://schemas.openxmlformats.org/drawingml/2006/main" name="50_Office 主题">
  <a:themeElements>
    <a:clrScheme name="50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0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0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9.xml><?xml version="1.0" encoding="utf-8"?>
<a:theme xmlns:a="http://schemas.openxmlformats.org/drawingml/2006/main" name="51_Office 主题">
  <a:themeElements>
    <a:clrScheme name="5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Office 主题">
  <a:themeElements>
    <a:clrScheme name="9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0.xml><?xml version="1.0" encoding="utf-8"?>
<a:theme xmlns:a="http://schemas.openxmlformats.org/drawingml/2006/main" name="52_Office 主题">
  <a:themeElements>
    <a:clrScheme name="5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1.xml><?xml version="1.0" encoding="utf-8"?>
<a:theme xmlns:a="http://schemas.openxmlformats.org/drawingml/2006/main" name="53_Office 主题">
  <a:themeElements>
    <a:clrScheme name="5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2.xml><?xml version="1.0" encoding="utf-8"?>
<a:theme xmlns:a="http://schemas.openxmlformats.org/drawingml/2006/main" name="54_Office 主题">
  <a:themeElements>
    <a:clrScheme name="5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3.xml><?xml version="1.0" encoding="utf-8"?>
<a:theme xmlns:a="http://schemas.openxmlformats.org/drawingml/2006/main" name="55_Office 主题">
  <a:themeElements>
    <a:clrScheme name="55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5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5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4.xml><?xml version="1.0" encoding="utf-8"?>
<a:theme xmlns:a="http://schemas.openxmlformats.org/drawingml/2006/main" name="56_Office 主题">
  <a:themeElements>
    <a:clrScheme name="56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6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6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5.xml><?xml version="1.0" encoding="utf-8"?>
<a:theme xmlns:a="http://schemas.openxmlformats.org/drawingml/2006/main" name="57_Office 主题">
  <a:themeElements>
    <a:clrScheme name="57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7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7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6.xml><?xml version="1.0" encoding="utf-8"?>
<a:theme xmlns:a="http://schemas.openxmlformats.org/drawingml/2006/main" name="58_Office 主题">
  <a:themeElements>
    <a:clrScheme name="58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8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8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7.xml><?xml version="1.0" encoding="utf-8"?>
<a:theme xmlns:a="http://schemas.openxmlformats.org/drawingml/2006/main" name="59_Office 主题">
  <a:themeElements>
    <a:clrScheme name="59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9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9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8.xml><?xml version="1.0" encoding="utf-8"?>
<a:theme xmlns:a="http://schemas.openxmlformats.org/drawingml/2006/main" name="60_Office 主题">
  <a:themeElements>
    <a:clrScheme name="60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0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0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9.xml><?xml version="1.0" encoding="utf-8"?>
<a:theme xmlns:a="http://schemas.openxmlformats.org/drawingml/2006/main" name="61_Office 主题">
  <a:themeElements>
    <a:clrScheme name="6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0_Office 主题">
  <a:themeElements>
    <a:clrScheme name="10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0.xml><?xml version="1.0" encoding="utf-8"?>
<a:theme xmlns:a="http://schemas.openxmlformats.org/drawingml/2006/main" name="62_Office 主题">
  <a:themeElements>
    <a:clrScheme name="6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1.xml><?xml version="1.0" encoding="utf-8"?>
<a:theme xmlns:a="http://schemas.openxmlformats.org/drawingml/2006/main" name="63_Office 主题">
  <a:themeElements>
    <a:clrScheme name="6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2.xml><?xml version="1.0" encoding="utf-8"?>
<a:theme xmlns:a="http://schemas.openxmlformats.org/drawingml/2006/main" name="64_Office 主题">
  <a:themeElements>
    <a:clrScheme name="6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3.xml><?xml version="1.0" encoding="utf-8"?>
<a:theme xmlns:a="http://schemas.openxmlformats.org/drawingml/2006/main" name="65_Office 主题">
  <a:themeElements>
    <a:clrScheme name="65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5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5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4.xml><?xml version="1.0" encoding="utf-8"?>
<a:theme xmlns:a="http://schemas.openxmlformats.org/drawingml/2006/main" name="66_Office 主题">
  <a:themeElements>
    <a:clrScheme name="66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6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6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5.xml><?xml version="1.0" encoding="utf-8"?>
<a:theme xmlns:a="http://schemas.openxmlformats.org/drawingml/2006/main" name="67_Office 主题">
  <a:themeElements>
    <a:clrScheme name="67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7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7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6.xml><?xml version="1.0" encoding="utf-8"?>
<a:theme xmlns:a="http://schemas.openxmlformats.org/drawingml/2006/main" name="68_Office 主题">
  <a:themeElements>
    <a:clrScheme name="68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8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8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7.xml><?xml version="1.0" encoding="utf-8"?>
<a:theme xmlns:a="http://schemas.openxmlformats.org/drawingml/2006/main" name="69_Office 主题">
  <a:themeElements>
    <a:clrScheme name="69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9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9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8.xml><?xml version="1.0" encoding="utf-8"?>
<a:theme xmlns:a="http://schemas.openxmlformats.org/drawingml/2006/main" name="70_Office 主题">
  <a:themeElements>
    <a:clrScheme name="70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0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0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9.xml><?xml version="1.0" encoding="utf-8"?>
<a:theme xmlns:a="http://schemas.openxmlformats.org/drawingml/2006/main" name="71_Office 主题">
  <a:themeElements>
    <a:clrScheme name="7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1_Office 主题">
  <a:themeElements>
    <a:clrScheme name="1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0.xml><?xml version="1.0" encoding="utf-8"?>
<a:theme xmlns:a="http://schemas.openxmlformats.org/drawingml/2006/main" name="72_Office 主题">
  <a:themeElements>
    <a:clrScheme name="7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1.xml><?xml version="1.0" encoding="utf-8"?>
<a:theme xmlns:a="http://schemas.openxmlformats.org/drawingml/2006/main" name="73_Office 主题">
  <a:themeElements>
    <a:clrScheme name="7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2.xml><?xml version="1.0" encoding="utf-8"?>
<a:theme xmlns:a="http://schemas.openxmlformats.org/drawingml/2006/main" name="74_Office 主题">
  <a:themeElements>
    <a:clrScheme name="7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3.xml><?xml version="1.0" encoding="utf-8"?>
<a:theme xmlns:a="http://schemas.openxmlformats.org/drawingml/2006/main" name="75_Office 主题">
  <a:themeElements>
    <a:clrScheme name="75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5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5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4.xml><?xml version="1.0" encoding="utf-8"?>
<a:theme xmlns:a="http://schemas.openxmlformats.org/drawingml/2006/main" name="76_Office 主题">
  <a:themeElements>
    <a:clrScheme name="76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6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6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5.xml><?xml version="1.0" encoding="utf-8"?>
<a:theme xmlns:a="http://schemas.openxmlformats.org/drawingml/2006/main" name="77_Office 主题">
  <a:themeElements>
    <a:clrScheme name="77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7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7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6.xml><?xml version="1.0" encoding="utf-8"?>
<a:theme xmlns:a="http://schemas.openxmlformats.org/drawingml/2006/main" name="78_Office 主题">
  <a:themeElements>
    <a:clrScheme name="78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8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8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7.xml><?xml version="1.0" encoding="utf-8"?>
<a:theme xmlns:a="http://schemas.openxmlformats.org/drawingml/2006/main" name="79_Office 主题">
  <a:themeElements>
    <a:clrScheme name="79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9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9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8.xml><?xml version="1.0" encoding="utf-8"?>
<a:theme xmlns:a="http://schemas.openxmlformats.org/drawingml/2006/main" name="80_Office 主题">
  <a:themeElements>
    <a:clrScheme name="80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0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0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9.xml><?xml version="1.0" encoding="utf-8"?>
<a:theme xmlns:a="http://schemas.openxmlformats.org/drawingml/2006/main" name="81_Office 主题">
  <a:themeElements>
    <a:clrScheme name="8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2_Office 主题">
  <a:themeElements>
    <a:clrScheme name="12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0.xml><?xml version="1.0" encoding="utf-8"?>
<a:theme xmlns:a="http://schemas.openxmlformats.org/drawingml/2006/main" name="82_Office 主题">
  <a:themeElements>
    <a:clrScheme name="8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1.xml><?xml version="1.0" encoding="utf-8"?>
<a:theme xmlns:a="http://schemas.openxmlformats.org/drawingml/2006/main" name="83_Office 主题">
  <a:themeElements>
    <a:clrScheme name="8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2.xml><?xml version="1.0" encoding="utf-8"?>
<a:theme xmlns:a="http://schemas.openxmlformats.org/drawingml/2006/main" name="84_Office 主题">
  <a:themeElements>
    <a:clrScheme name="8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3.xml><?xml version="1.0" encoding="utf-8"?>
<a:theme xmlns:a="http://schemas.openxmlformats.org/drawingml/2006/main" name="85_Office 主题">
  <a:themeElements>
    <a:clrScheme name="85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5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5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4.xml><?xml version="1.0" encoding="utf-8"?>
<a:theme xmlns:a="http://schemas.openxmlformats.org/drawingml/2006/main" name="86_Office 主题">
  <a:themeElements>
    <a:clrScheme name="86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6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6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5.xml><?xml version="1.0" encoding="utf-8"?>
<a:theme xmlns:a="http://schemas.openxmlformats.org/drawingml/2006/main" name="87_Office 主题">
  <a:themeElements>
    <a:clrScheme name="87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7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7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6.xml><?xml version="1.0" encoding="utf-8"?>
<a:theme xmlns:a="http://schemas.openxmlformats.org/drawingml/2006/main" name="88_Office 主题">
  <a:themeElements>
    <a:clrScheme name="88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8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8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7.xml><?xml version="1.0" encoding="utf-8"?>
<a:theme xmlns:a="http://schemas.openxmlformats.org/drawingml/2006/main" name="89_Office 主题">
  <a:themeElements>
    <a:clrScheme name="89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9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9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8.xml><?xml version="1.0" encoding="utf-8"?>
<a:theme xmlns:a="http://schemas.openxmlformats.org/drawingml/2006/main" name="90_Office 主题">
  <a:themeElements>
    <a:clrScheme name="90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0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0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9.xml><?xml version="1.0" encoding="utf-8"?>
<a:theme xmlns:a="http://schemas.openxmlformats.org/drawingml/2006/main" name="91_Office 主题">
  <a:themeElements>
    <a:clrScheme name="9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3_Office 主题">
  <a:themeElements>
    <a:clrScheme name="1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0.xml><?xml version="1.0" encoding="utf-8"?>
<a:theme xmlns:a="http://schemas.openxmlformats.org/drawingml/2006/main" name="92_Office 主题">
  <a:themeElements>
    <a:clrScheme name="9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1.xml><?xml version="1.0" encoding="utf-8"?>
<a:theme xmlns:a="http://schemas.openxmlformats.org/drawingml/2006/main" name="93_Office 主题">
  <a:themeElements>
    <a:clrScheme name="9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2.xml><?xml version="1.0" encoding="utf-8"?>
<a:theme xmlns:a="http://schemas.openxmlformats.org/drawingml/2006/main" name="94_Office 主题">
  <a:themeElements>
    <a:clrScheme name="9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3.xml><?xml version="1.0" encoding="utf-8"?>
<a:theme xmlns:a="http://schemas.openxmlformats.org/drawingml/2006/main" name="95_Office 主题">
  <a:themeElements>
    <a:clrScheme name="95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5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5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4.xml><?xml version="1.0" encoding="utf-8"?>
<a:theme xmlns:a="http://schemas.openxmlformats.org/drawingml/2006/main" name="96_Office 主题">
  <a:themeElements>
    <a:clrScheme name="96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6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6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5.xml><?xml version="1.0" encoding="utf-8"?>
<a:theme xmlns:a="http://schemas.openxmlformats.org/drawingml/2006/main" name="97_Office 主题">
  <a:themeElements>
    <a:clrScheme name="97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7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7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6.xml><?xml version="1.0" encoding="utf-8"?>
<a:theme xmlns:a="http://schemas.openxmlformats.org/drawingml/2006/main" name="98_Office 主题">
  <a:themeElements>
    <a:clrScheme name="98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8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8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7.xml><?xml version="1.0" encoding="utf-8"?>
<a:theme xmlns:a="http://schemas.openxmlformats.org/drawingml/2006/main" name="99_Office 主题">
  <a:themeElements>
    <a:clrScheme name="99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9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9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8.xml><?xml version="1.0" encoding="utf-8"?>
<a:theme xmlns:a="http://schemas.openxmlformats.org/drawingml/2006/main" name="100_Office 主题">
  <a:themeElements>
    <a:clrScheme name="100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0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0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9.xml><?xml version="1.0" encoding="utf-8"?>
<a:theme xmlns:a="http://schemas.openxmlformats.org/drawingml/2006/main" name="101_Office 主题">
  <a:themeElements>
    <a:clrScheme name="10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Pages>0</Pages>
  <Words>144</Words>
  <Characters>0</Characters>
  <Application>Microsoft Office PowerPoint</Application>
  <DocSecurity>0</DocSecurity>
  <PresentationFormat>自定义</PresentationFormat>
  <Lines>0</Lines>
  <Paragraphs>46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109</vt:i4>
      </vt:variant>
      <vt:variant>
        <vt:lpstr>幻灯片标题</vt:lpstr>
      </vt:variant>
      <vt:variant>
        <vt:i4>11</vt:i4>
      </vt:variant>
    </vt:vector>
  </HeadingPairs>
  <TitlesOfParts>
    <vt:vector size="120" baseType="lpstr">
      <vt:lpstr>Office 主题</vt:lpstr>
      <vt:lpstr>6_Office 主题</vt:lpstr>
      <vt:lpstr>2_Office 主题</vt:lpstr>
      <vt:lpstr>7_Office 主题</vt:lpstr>
      <vt:lpstr>9_Office 主题</vt:lpstr>
      <vt:lpstr>10_Office 主题</vt:lpstr>
      <vt:lpstr>11_Office 主题</vt:lpstr>
      <vt:lpstr>12_Office 主题</vt:lpstr>
      <vt:lpstr>13_Office 主题</vt:lpstr>
      <vt:lpstr>14_Office 主题</vt:lpstr>
      <vt:lpstr>15_Office 主题</vt:lpstr>
      <vt:lpstr>16_Office 主题</vt:lpstr>
      <vt:lpstr>17_Office 主题</vt:lpstr>
      <vt:lpstr>18_Office 主题</vt:lpstr>
      <vt:lpstr>3_Office 主题</vt:lpstr>
      <vt:lpstr>4_Office 主题</vt:lpstr>
      <vt:lpstr>19_Office 主题</vt:lpstr>
      <vt:lpstr>20_Office 主题</vt:lpstr>
      <vt:lpstr>21_Office 主题</vt:lpstr>
      <vt:lpstr>22_Office 主题</vt:lpstr>
      <vt:lpstr>23_Office 主题</vt:lpstr>
      <vt:lpstr>24_Office 主题</vt:lpstr>
      <vt:lpstr>25_Office 主题</vt:lpstr>
      <vt:lpstr>26_Office 主题</vt:lpstr>
      <vt:lpstr>27_Office 主题</vt:lpstr>
      <vt:lpstr>28_Office 主题</vt:lpstr>
      <vt:lpstr>29_Office 主题</vt:lpstr>
      <vt:lpstr>30_Office 主题</vt:lpstr>
      <vt:lpstr>31_Office 主题</vt:lpstr>
      <vt:lpstr>32_Office 主题</vt:lpstr>
      <vt:lpstr>33_Office 主题</vt:lpstr>
      <vt:lpstr>34_Office 主题</vt:lpstr>
      <vt:lpstr>35_Office 主题</vt:lpstr>
      <vt:lpstr>36_Office 主题</vt:lpstr>
      <vt:lpstr>37_Office 主题</vt:lpstr>
      <vt:lpstr>38_Office 主题</vt:lpstr>
      <vt:lpstr>39_Office 主题</vt:lpstr>
      <vt:lpstr>40_Office 主题</vt:lpstr>
      <vt:lpstr>41_Office 主题</vt:lpstr>
      <vt:lpstr>42_Office 主题</vt:lpstr>
      <vt:lpstr>43_Office 主题</vt:lpstr>
      <vt:lpstr>44_Office 主题</vt:lpstr>
      <vt:lpstr>45_Office 主题</vt:lpstr>
      <vt:lpstr>46_Office 主题</vt:lpstr>
      <vt:lpstr>47_Office 主题</vt:lpstr>
      <vt:lpstr>48_Office 主题</vt:lpstr>
      <vt:lpstr>49_Office 主题</vt:lpstr>
      <vt:lpstr>50_Office 主题</vt:lpstr>
      <vt:lpstr>51_Office 主题</vt:lpstr>
      <vt:lpstr>52_Office 主题</vt:lpstr>
      <vt:lpstr>53_Office 主题</vt:lpstr>
      <vt:lpstr>54_Office 主题</vt:lpstr>
      <vt:lpstr>55_Office 主题</vt:lpstr>
      <vt:lpstr>56_Office 主题</vt:lpstr>
      <vt:lpstr>57_Office 主题</vt:lpstr>
      <vt:lpstr>58_Office 主题</vt:lpstr>
      <vt:lpstr>59_Office 主题</vt:lpstr>
      <vt:lpstr>60_Office 主题</vt:lpstr>
      <vt:lpstr>61_Office 主题</vt:lpstr>
      <vt:lpstr>62_Office 主题</vt:lpstr>
      <vt:lpstr>63_Office 主题</vt:lpstr>
      <vt:lpstr>64_Office 主题</vt:lpstr>
      <vt:lpstr>65_Office 主题</vt:lpstr>
      <vt:lpstr>66_Office 主题</vt:lpstr>
      <vt:lpstr>67_Office 主题</vt:lpstr>
      <vt:lpstr>68_Office 主题</vt:lpstr>
      <vt:lpstr>69_Office 主题</vt:lpstr>
      <vt:lpstr>70_Office 主题</vt:lpstr>
      <vt:lpstr>71_Office 主题</vt:lpstr>
      <vt:lpstr>72_Office 主题</vt:lpstr>
      <vt:lpstr>73_Office 主题</vt:lpstr>
      <vt:lpstr>74_Office 主题</vt:lpstr>
      <vt:lpstr>75_Office 主题</vt:lpstr>
      <vt:lpstr>76_Office 主题</vt:lpstr>
      <vt:lpstr>77_Office 主题</vt:lpstr>
      <vt:lpstr>78_Office 主题</vt:lpstr>
      <vt:lpstr>79_Office 主题</vt:lpstr>
      <vt:lpstr>80_Office 主题</vt:lpstr>
      <vt:lpstr>81_Office 主题</vt:lpstr>
      <vt:lpstr>82_Office 主题</vt:lpstr>
      <vt:lpstr>83_Office 主题</vt:lpstr>
      <vt:lpstr>84_Office 主题</vt:lpstr>
      <vt:lpstr>85_Office 主题</vt:lpstr>
      <vt:lpstr>86_Office 主题</vt:lpstr>
      <vt:lpstr>87_Office 主题</vt:lpstr>
      <vt:lpstr>88_Office 主题</vt:lpstr>
      <vt:lpstr>89_Office 主题</vt:lpstr>
      <vt:lpstr>90_Office 主题</vt:lpstr>
      <vt:lpstr>91_Office 主题</vt:lpstr>
      <vt:lpstr>92_Office 主题</vt:lpstr>
      <vt:lpstr>93_Office 主题</vt:lpstr>
      <vt:lpstr>94_Office 主题</vt:lpstr>
      <vt:lpstr>95_Office 主题</vt:lpstr>
      <vt:lpstr>96_Office 主题</vt:lpstr>
      <vt:lpstr>97_Office 主题</vt:lpstr>
      <vt:lpstr>98_Office 主题</vt:lpstr>
      <vt:lpstr>99_Office 主题</vt:lpstr>
      <vt:lpstr>100_Office 主题</vt:lpstr>
      <vt:lpstr>101_Office 主题</vt:lpstr>
      <vt:lpstr>102_Office 主题</vt:lpstr>
      <vt:lpstr>103_Office 主题</vt:lpstr>
      <vt:lpstr>104_Office 主题</vt:lpstr>
      <vt:lpstr>105_Office 主题</vt:lpstr>
      <vt:lpstr>106_Office 主题</vt:lpstr>
      <vt:lpstr>107_Office 主题</vt:lpstr>
      <vt:lpstr>108_Office 主题</vt:lpstr>
      <vt:lpstr>109_Office 主题</vt:lpstr>
      <vt:lpstr>110_Office 主题</vt:lpstr>
      <vt:lpstr>111_Office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Manager/>
  <Company/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哎呀小小草</dc:creator>
  <cp:keywords/>
  <dc:description/>
  <cp:lastModifiedBy>Windows 用户</cp:lastModifiedBy>
  <cp:revision>294</cp:revision>
  <dcterms:created xsi:type="dcterms:W3CDTF">2015-08-29T09:39:58Z</dcterms:created>
  <dcterms:modified xsi:type="dcterms:W3CDTF">2017-07-17T07:10:24Z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